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03.05.2021</c:v>
                </c:pt>
                <c:pt idx="1">
                  <c:v>04.05.2021</c:v>
                </c:pt>
                <c:pt idx="2">
                  <c:v>05.05.2021</c:v>
                </c:pt>
                <c:pt idx="3">
                  <c:v>06.05.2021</c:v>
                </c:pt>
                <c:pt idx="4">
                  <c:v>07.05.2021</c:v>
                </c:pt>
                <c:pt idx="5">
                  <c:v>08.05.2021</c:v>
                </c:pt>
                <c:pt idx="6">
                  <c:v>09.05.2021</c:v>
                </c:pt>
                <c:pt idx="7">
                  <c:v>10.05.2021</c:v>
                </c:pt>
                <c:pt idx="8">
                  <c:v>11.05.2021</c:v>
                </c:pt>
                <c:pt idx="9">
                  <c:v>12.05.2021</c:v>
                </c:pt>
                <c:pt idx="10">
                  <c:v>13.05.2021</c:v>
                </c:pt>
                <c:pt idx="11">
                  <c:v>14.05.2021</c:v>
                </c:pt>
                <c:pt idx="12">
                  <c:v>15.05.2021</c:v>
                </c:pt>
                <c:pt idx="13">
                  <c:v>16.05.2021</c:v>
                </c:pt>
                <c:pt idx="14">
                  <c:v>17.05.2021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08-414C-99A7-6557B7797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845384"/>
        <c:axId val="322795776"/>
      </c:lineChart>
      <c:catAx>
        <c:axId val="7084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795776"/>
        <c:crosses val="autoZero"/>
        <c:auto val="1"/>
        <c:lblAlgn val="ctr"/>
        <c:lblOffset val="100"/>
        <c:noMultiLvlLbl val="0"/>
      </c:catAx>
      <c:valAx>
        <c:axId val="32279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84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1B9F3-B68D-47A2-A523-AAFAA2EDC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Audi USA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9A7520-2481-4312-BC00-E80F54F178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9936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DC495-01C2-4753-98F9-776D4365C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03.05.2021 - 17.05.2021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3B80F-957D-4CBE-8D7D-6BABAADEC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290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Audi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Audi USA</dc:title>
  <dc:creator>Frederik Peiniger</dc:creator>
  <cp:lastModifiedBy>Frederik Peiniger</cp:lastModifiedBy>
  <cp:revision>1</cp:revision>
  <dcterms:created xsi:type="dcterms:W3CDTF">2021-06-04T12:56:55Z</dcterms:created>
  <dcterms:modified xsi:type="dcterms:W3CDTF">2021-06-04T12:57:01Z</dcterms:modified>
</cp:coreProperties>
</file>