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22.02.2021</c:v>
                </c:pt>
                <c:pt idx="1">
                  <c:v>23.02.2021</c:v>
                </c:pt>
                <c:pt idx="2">
                  <c:v>24.02.2021</c:v>
                </c:pt>
                <c:pt idx="3">
                  <c:v>25.02.2021</c:v>
                </c:pt>
                <c:pt idx="4">
                  <c:v>26.02.2021</c:v>
                </c:pt>
                <c:pt idx="5">
                  <c:v>27.02.2021</c:v>
                </c:pt>
                <c:pt idx="6">
                  <c:v>28.02.2021</c:v>
                </c:pt>
                <c:pt idx="7">
                  <c:v>01.03.2021</c:v>
                </c:pt>
                <c:pt idx="8">
                  <c:v>02.03.2021</c:v>
                </c:pt>
                <c:pt idx="9">
                  <c:v>03.03.2021</c:v>
                </c:pt>
                <c:pt idx="10">
                  <c:v>04.03.2021</c:v>
                </c:pt>
                <c:pt idx="11">
                  <c:v>05.03.2021</c:v>
                </c:pt>
                <c:pt idx="12">
                  <c:v>06.03.2021</c:v>
                </c:pt>
                <c:pt idx="13">
                  <c:v>07.03.2021</c:v>
                </c:pt>
                <c:pt idx="14">
                  <c:v>08.03.2021</c:v>
                </c:pt>
                <c:pt idx="15">
                  <c:v>09.03.2021</c:v>
                </c:pt>
                <c:pt idx="16">
                  <c:v>10.03.2021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20678597</c:v>
                </c:pt>
                <c:pt idx="1">
                  <c:v>20678818</c:v>
                </c:pt>
                <c:pt idx="2">
                  <c:v>20679150</c:v>
                </c:pt>
                <c:pt idx="3">
                  <c:v>20679633</c:v>
                </c:pt>
                <c:pt idx="4">
                  <c:v>20680028</c:v>
                </c:pt>
                <c:pt idx="5">
                  <c:v>20680284</c:v>
                </c:pt>
                <c:pt idx="6">
                  <c:v>20680647</c:v>
                </c:pt>
                <c:pt idx="7">
                  <c:v>20680924</c:v>
                </c:pt>
                <c:pt idx="8">
                  <c:v>20681195</c:v>
                </c:pt>
                <c:pt idx="9">
                  <c:v>20681371</c:v>
                </c:pt>
                <c:pt idx="10">
                  <c:v>20681520</c:v>
                </c:pt>
                <c:pt idx="11">
                  <c:v>20681677</c:v>
                </c:pt>
                <c:pt idx="12">
                  <c:v>20681756</c:v>
                </c:pt>
                <c:pt idx="13">
                  <c:v>20682211</c:v>
                </c:pt>
                <c:pt idx="14">
                  <c:v>20682516</c:v>
                </c:pt>
                <c:pt idx="15">
                  <c:v>20683042</c:v>
                </c:pt>
                <c:pt idx="16">
                  <c:v>20683419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F5-4C52-9AD7-1FBCD9022A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22.02.2021</c:v>
                </c:pt>
                <c:pt idx="1">
                  <c:v>23.02.2021</c:v>
                </c:pt>
                <c:pt idx="2">
                  <c:v>24.02.2021</c:v>
                </c:pt>
                <c:pt idx="3">
                  <c:v>25.02.2021</c:v>
                </c:pt>
                <c:pt idx="4">
                  <c:v>26.02.2021</c:v>
                </c:pt>
                <c:pt idx="5">
                  <c:v>27.02.2021</c:v>
                </c:pt>
                <c:pt idx="6">
                  <c:v>28.02.2021</c:v>
                </c:pt>
                <c:pt idx="7">
                  <c:v>01.03.2021</c:v>
                </c:pt>
                <c:pt idx="8">
                  <c:v>02.03.2021</c:v>
                </c:pt>
                <c:pt idx="9">
                  <c:v>03.03.2021</c:v>
                </c:pt>
                <c:pt idx="10">
                  <c:v>04.03.2021</c:v>
                </c:pt>
                <c:pt idx="11">
                  <c:v>05.03.2021</c:v>
                </c:pt>
                <c:pt idx="12">
                  <c:v>06.03.2021</c:v>
                </c:pt>
                <c:pt idx="13">
                  <c:v>07.03.2021</c:v>
                </c:pt>
                <c:pt idx="14">
                  <c:v>08.03.2021</c:v>
                </c:pt>
                <c:pt idx="15">
                  <c:v>09.03.2021</c:v>
                </c:pt>
                <c:pt idx="16">
                  <c:v>10.03.2021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F5-4C52-9AD7-1FBCD9022A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Bird US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22.02.2021</c:v>
                </c:pt>
                <c:pt idx="1">
                  <c:v>23.02.2021</c:v>
                </c:pt>
                <c:pt idx="2">
                  <c:v>24.02.2021</c:v>
                </c:pt>
                <c:pt idx="3">
                  <c:v>25.02.2021</c:v>
                </c:pt>
                <c:pt idx="4">
                  <c:v>26.02.2021</c:v>
                </c:pt>
                <c:pt idx="5">
                  <c:v>27.02.2021</c:v>
                </c:pt>
                <c:pt idx="6">
                  <c:v>28.02.2021</c:v>
                </c:pt>
                <c:pt idx="7">
                  <c:v>01.03.2021</c:v>
                </c:pt>
                <c:pt idx="8">
                  <c:v>02.03.2021</c:v>
                </c:pt>
                <c:pt idx="9">
                  <c:v>03.03.2021</c:v>
                </c:pt>
                <c:pt idx="10">
                  <c:v>04.03.2021</c:v>
                </c:pt>
                <c:pt idx="11">
                  <c:v>05.03.2021</c:v>
                </c:pt>
                <c:pt idx="12">
                  <c:v>06.03.2021</c:v>
                </c:pt>
                <c:pt idx="13">
                  <c:v>07.03.2021</c:v>
                </c:pt>
                <c:pt idx="14">
                  <c:v>08.03.2021</c:v>
                </c:pt>
                <c:pt idx="15">
                  <c:v>09.03.2021</c:v>
                </c:pt>
                <c:pt idx="16">
                  <c:v>10.03.2021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45910</c:v>
                </c:pt>
                <c:pt idx="1">
                  <c:v>45917</c:v>
                </c:pt>
                <c:pt idx="2">
                  <c:v>45921</c:v>
                </c:pt>
                <c:pt idx="3">
                  <c:v>45942</c:v>
                </c:pt>
                <c:pt idx="4">
                  <c:v>45947</c:v>
                </c:pt>
                <c:pt idx="5">
                  <c:v>45963</c:v>
                </c:pt>
                <c:pt idx="6">
                  <c:v>45968</c:v>
                </c:pt>
                <c:pt idx="7">
                  <c:v>45977</c:v>
                </c:pt>
                <c:pt idx="8">
                  <c:v>45994</c:v>
                </c:pt>
                <c:pt idx="9">
                  <c:v>46004</c:v>
                </c:pt>
                <c:pt idx="10">
                  <c:v>46017</c:v>
                </c:pt>
                <c:pt idx="11">
                  <c:v>46031</c:v>
                </c:pt>
                <c:pt idx="12">
                  <c:v>46054</c:v>
                </c:pt>
                <c:pt idx="13">
                  <c:v>46061</c:v>
                </c:pt>
                <c:pt idx="14">
                  <c:v>46077</c:v>
                </c:pt>
                <c:pt idx="15">
                  <c:v>46087</c:v>
                </c:pt>
                <c:pt idx="16">
                  <c:v>46094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F5-4C52-9AD7-1FBCD9022A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180672"/>
        <c:axId val="265777856"/>
      </c:lineChart>
      <c:catAx>
        <c:axId val="26718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77856"/>
        <c:crosses val="autoZero"/>
        <c:auto val="1"/>
        <c:lblAlgn val="ctr"/>
        <c:lblOffset val="100"/>
        <c:noMultiLvlLbl val="0"/>
      </c:catAx>
      <c:valAx>
        <c:axId val="26577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18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6CA0E-DFA5-4F09-A681-90837CA7D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286AE-4DD0-4346-8EE5-E73A2C6E91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5437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7E950-5114-4AA7-9323-F49F9FF5B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22.02.2021 - 10.03.2021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4785D-9BD6-4335-8407-D9A20BE2A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22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Automobile</dc:title>
  <dc:creator>Frederik Peiniger</dc:creator>
  <cp:lastModifiedBy>Frederik Peiniger</cp:lastModifiedBy>
  <cp:revision>1</cp:revision>
  <dcterms:created xsi:type="dcterms:W3CDTF">2021-03-19T15:33:28Z</dcterms:created>
  <dcterms:modified xsi:type="dcterms:W3CDTF">2021-03-19T15:33:35Z</dcterms:modified>
</cp:coreProperties>
</file>