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054B-4320-8125-4CCC214B9F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054B-4320-8125-4CCC214B9F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Bird US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054B-4320-8125-4CCC214B9F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440648"/>
        <c:axId val="323440976"/>
      </c:lineChart>
      <c:catAx>
        <c:axId val="32344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40976"/>
        <c:crosses val="autoZero"/>
        <c:auto val="1"/>
        <c:lblAlgn val="ctr"/>
        <c:lblOffset val="100"/>
        <c:noMultiLvlLbl val="0"/>
      </c:catAx>
      <c:valAx>
        <c:axId val="32344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4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7E645-D39F-4E95-B9E5-20DC604EF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466BE1-7D1C-4FD8-8B70-EC64C41B7C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531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5F616-D02B-4DD3-AB5A-56E02F0A7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22.02.2021 - 08.03.2021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3CC61-2547-4479-ABA7-388DD78EA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044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Automobile</dc:title>
  <dc:creator>Frederik Peiniger</dc:creator>
  <cp:lastModifiedBy>Frederik Peiniger</cp:lastModifiedBy>
  <cp:revision>1</cp:revision>
  <dcterms:created xsi:type="dcterms:W3CDTF">2021-03-19T15:25:36Z</dcterms:created>
  <dcterms:modified xsi:type="dcterms:W3CDTF">2021-03-19T15:25:43Z</dcterms:modified>
</cp:coreProperties>
</file>