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3B399-4865-4B36-AEAB-3725FC8708E7}"/>
              </a:ext>
            </a:extLst>
          </p:cNvPr>
          <p:cNvSpPr>
            <a:spLocks noGrp="1"/>
          </p:cNvSpPr>
          <p:nvPr>
            <p:ph type="title"/>
          </p:nvPr>
        </p:nvSpPr>
        <p:spPr/>
        <p:txBody>
          <a:bodyPr/>
          <a:lstStyle/>
          <a:p>
            <a:r>
              <a:rPr lang="en-US"/>
              <a:t>Facebook Own Posts Table | quintly - 1 of 2</a:t>
            </a:r>
          </a:p>
        </p:txBody>
      </p:sp>
      <p:graphicFrame>
        <p:nvGraphicFramePr>
          <p:cNvPr id="5" name="Table Placeholder 4">
            <a:extLst>
              <a:ext uri="{FF2B5EF4-FFF2-40B4-BE49-F238E27FC236}">
                <a16:creationId xmlns:a16="http://schemas.microsoft.com/office/drawing/2014/main" id="{326E31D6-3263-4BBA-B94B-C903D03713D1}"/>
              </a:ext>
            </a:extLst>
          </p:cNvPr>
          <p:cNvGraphicFramePr>
            <a:graphicFrameLocks noGrp="1"/>
          </p:cNvGraphicFramePr>
          <p:nvPr>
            <p:ph type="tbl" sz="quarter" idx="13"/>
            <p:extLst>
              <p:ext uri="{D42A27DB-BD31-4B8C-83A1-F6EECF244321}">
                <p14:modId xmlns:p14="http://schemas.microsoft.com/office/powerpoint/2010/main" val="166599485"/>
              </p:ext>
            </p:extLst>
          </p:nvPr>
        </p:nvGraphicFramePr>
        <p:xfrm>
          <a:off x="457200" y="1731963"/>
          <a:ext cx="8065009" cy="2382520"/>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252182198"/>
                    </a:ext>
                  </a:extLst>
                </a:gridCol>
                <a:gridCol w="1316736">
                  <a:extLst>
                    <a:ext uri="{9D8B030D-6E8A-4147-A177-3AD203B41FA5}">
                      <a16:colId xmlns:a16="http://schemas.microsoft.com/office/drawing/2014/main" val="988676200"/>
                    </a:ext>
                  </a:extLst>
                </a:gridCol>
                <a:gridCol w="1316736">
                  <a:extLst>
                    <a:ext uri="{9D8B030D-6E8A-4147-A177-3AD203B41FA5}">
                      <a16:colId xmlns:a16="http://schemas.microsoft.com/office/drawing/2014/main" val="3488751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253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- 2020-09-24 16:07:39</a:t>
                      </a:r>
                      <a:r>
                        <a:rPr kumimoji="0" lang="en-US" sz="1000" b="0" i="0" u="none" strike="noStrike" kern="1200" cap="none" spc="0" normalizeH="0" baseline="0" noProof="0">
                          <a:ln>
                            <a:noFill/>
                          </a:ln>
                          <a:solidFill>
                            <a:prstClr val="black"/>
                          </a:solidFill>
                          <a:effectLst/>
                          <a:uLnTx/>
                          <a:uFillTx/>
                          <a:latin typeface="+mn-lt"/>
                          <a:ea typeface="+mn-ea"/>
                          <a:cs typeface="+mn-cs"/>
                        </a:rPr>
                        <a:t>
 ⚠️ Spoiler alert!!!
Coming very, very soon to the dashboards near you.
🏷️ 🏷️ 🏷️
#quintlyteaser #posttags #quintlyupdate #comingsoon #productmarketing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6815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- 2020-09-18 11:04:37</a:t>
                      </a:r>
                      <a:r>
                        <a:rPr kumimoji="0" lang="en-US" sz="1000" b="0" i="0" u="none" strike="noStrike" kern="1200" cap="none" spc="0" normalizeH="0" baseline="0" noProof="0">
                          <a:ln>
                            <a:noFill/>
                          </a:ln>
                          <a:solidFill>
                            <a:prstClr val="black"/>
                          </a:solidFill>
                          <a:effectLst/>
                          <a:uLnTx/>
                          <a:uFillTx/>
                          <a:latin typeface="+mn-lt"/>
                          <a:ea typeface="+mn-ea"/>
                          <a:cs typeface="+mn-cs"/>
                        </a:rPr>
                        <a:t>
 15 Brilliant Ideas to Repurpose Your Blog Content for Social Media https://bit.ly/3mtKL1K
#socialmediacontent #smartcontent #marketing #quintlyblog #contentstrategy #worksmart #blogpost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50657985"/>
                  </a:ext>
                </a:extLst>
              </a:tr>
            </a:tbl>
          </a:graphicData>
        </a:graphic>
      </p:graphicFrame>
      <p:sp>
        <p:nvSpPr>
          <p:cNvPr id="4" name="Text Placeholder 3">
            <a:extLst>
              <a:ext uri="{FF2B5EF4-FFF2-40B4-BE49-F238E27FC236}">
                <a16:creationId xmlns:a16="http://schemas.microsoft.com/office/drawing/2014/main" id="{6117B16C-9048-4706-8A37-EB521E49B564}"/>
              </a:ext>
            </a:extLst>
          </p:cNvPr>
          <p:cNvSpPr>
            <a:spLocks noGrp="1"/>
          </p:cNvSpPr>
          <p:nvPr>
            <p:ph type="body" sz="quarter" idx="14"/>
          </p:nvPr>
        </p:nvSpPr>
        <p:spPr/>
        <p:txBody>
          <a:bodyPr/>
          <a:lstStyle/>
          <a:p>
            <a:r>
              <a:rPr lang="en-US"/>
              <a:t>31.08.2020 - 29.09.2020</a:t>
            </a:r>
          </a:p>
        </p:txBody>
      </p:sp>
    </p:spTree>
    <p:extLst>
      <p:ext uri="{BB962C8B-B14F-4D97-AF65-F5344CB8AC3E}">
        <p14:creationId xmlns:p14="http://schemas.microsoft.com/office/powerpoint/2010/main" val="3298307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0AA4B-6676-4921-BF60-66193343F0C1}"/>
              </a:ext>
            </a:extLst>
          </p:cNvPr>
          <p:cNvSpPr>
            <a:spLocks noGrp="1"/>
          </p:cNvSpPr>
          <p:nvPr>
            <p:ph type="title"/>
          </p:nvPr>
        </p:nvSpPr>
        <p:spPr/>
        <p:txBody>
          <a:bodyPr/>
          <a:lstStyle/>
          <a:p>
            <a:r>
              <a:rPr lang="en-US"/>
              <a:t>Facebook Own Posts Table | quintly - 2 of 2</a:t>
            </a:r>
          </a:p>
        </p:txBody>
      </p:sp>
      <p:graphicFrame>
        <p:nvGraphicFramePr>
          <p:cNvPr id="5" name="Table Placeholder 4">
            <a:extLst>
              <a:ext uri="{FF2B5EF4-FFF2-40B4-BE49-F238E27FC236}">
                <a16:creationId xmlns:a16="http://schemas.microsoft.com/office/drawing/2014/main" id="{2DD4C145-38FF-4C77-BB91-BD5E2E10D0DC}"/>
              </a:ext>
            </a:extLst>
          </p:cNvPr>
          <p:cNvGraphicFramePr>
            <a:graphicFrameLocks noGrp="1"/>
          </p:cNvGraphicFramePr>
          <p:nvPr>
            <p:ph type="tbl" sz="quarter" idx="13"/>
            <p:extLst>
              <p:ext uri="{D42A27DB-BD31-4B8C-83A1-F6EECF244321}">
                <p14:modId xmlns:p14="http://schemas.microsoft.com/office/powerpoint/2010/main" val="2821438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587717855"/>
                    </a:ext>
                  </a:extLst>
                </a:gridCol>
                <a:gridCol w="1316736">
                  <a:extLst>
                    <a:ext uri="{9D8B030D-6E8A-4147-A177-3AD203B41FA5}">
                      <a16:colId xmlns:a16="http://schemas.microsoft.com/office/drawing/2014/main" val="1167126659"/>
                    </a:ext>
                  </a:extLst>
                </a:gridCol>
                <a:gridCol w="1316736">
                  <a:extLst>
                    <a:ext uri="{9D8B030D-6E8A-4147-A177-3AD203B41FA5}">
                      <a16:colId xmlns:a16="http://schemas.microsoft.com/office/drawing/2014/main" val="505354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470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- 2020-09-11 11:08:07</a:t>
                      </a:r>
                      <a:r>
                        <a:rPr kumimoji="0" lang="en-US" sz="1000" b="0" i="0" u="none" strike="noStrike" kern="1200" cap="none" spc="0" normalizeH="0" baseline="0" noProof="0">
                          <a:ln>
                            <a:noFill/>
                          </a:ln>
                          <a:solidFill>
                            <a:prstClr val="black"/>
                          </a:solidFill>
                          <a:effectLst/>
                          <a:uLnTx/>
                          <a:uFillTx/>
                          <a:latin typeface="+mn-lt"/>
                          <a:ea typeface="+mn-ea"/>
                          <a:cs typeface="+mn-cs"/>
                        </a:rPr>
                        <a:t>
 𝗤𝘂𝗶𝗻𝘁𝗹𝘆 𝗙𝗮𝘃𝘀 📊👍
Hashtag detection metric, chosen by Erica our UX Researcher.
"This metric is great for those just starting a company or if you want to become an influencer. You can look up the hashtags that are used by your competitors and the metric identifies which hashtags are performing well and which ones not, based on the interactions they get on the post. Once you have an idea for what hashtags to use, you can experiment with your own posts. The private version of this metric will show you, even more, KPIs like 'Avg. Saves per Post' or 'Avg. Reach per Post'".
1. If you are a customer, simply head over to the "Discovery" section, search for "Hashtag detection" and add it to your dashboard or click on this link: https://bit.ly/35okAUf
2. If you are not, book a demo with us. We will show you this and 350+ other metrics in action (well, maybe not all of them in a single call 😉).
Link: https://bit.ly/33iFxNp
#quintlymetrics #socialmediadata #communitymanagement #s...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289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- 2020-09-04 16:55:17</a:t>
                      </a:r>
                      <a:r>
                        <a:rPr kumimoji="0" lang="en-US" sz="1000" b="0" i="0" u="none" strike="noStrike" kern="1200" cap="none" spc="0" normalizeH="0" baseline="0" noProof="0">
                          <a:ln>
                            <a:noFill/>
                          </a:ln>
                          <a:solidFill>
                            <a:prstClr val="black"/>
                          </a:solidFill>
                          <a:effectLst/>
                          <a:uLnTx/>
                          <a:uFillTx/>
                          <a:latin typeface="+mn-lt"/>
                          <a:ea typeface="+mn-ea"/>
                          <a:cs typeface="+mn-cs"/>
                        </a:rPr>
                        <a:t>
 Summer at quintly https://quint.ly/354bLib
#changelog #quintly #growth #productupdates #underthehood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68272763"/>
                  </a:ext>
                </a:extLst>
              </a:tr>
            </a:tbl>
          </a:graphicData>
        </a:graphic>
      </p:graphicFrame>
      <p:sp>
        <p:nvSpPr>
          <p:cNvPr id="4" name="Text Placeholder 3">
            <a:extLst>
              <a:ext uri="{FF2B5EF4-FFF2-40B4-BE49-F238E27FC236}">
                <a16:creationId xmlns:a16="http://schemas.microsoft.com/office/drawing/2014/main" id="{58132929-816C-4FB2-92E0-AE097011A6F5}"/>
              </a:ext>
            </a:extLst>
          </p:cNvPr>
          <p:cNvSpPr>
            <a:spLocks noGrp="1"/>
          </p:cNvSpPr>
          <p:nvPr>
            <p:ph type="body" sz="quarter" idx="14"/>
          </p:nvPr>
        </p:nvSpPr>
        <p:spPr/>
        <p:txBody>
          <a:bodyPr/>
          <a:lstStyle/>
          <a:p>
            <a:r>
              <a:rPr lang="en-US"/>
              <a:t>31.08.2020 - 29.09.2020</a:t>
            </a:r>
          </a:p>
        </p:txBody>
      </p:sp>
    </p:spTree>
    <p:extLst>
      <p:ext uri="{BB962C8B-B14F-4D97-AF65-F5344CB8AC3E}">
        <p14:creationId xmlns:p14="http://schemas.microsoft.com/office/powerpoint/2010/main" val="11422106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Words>
  <Application>Microsoft Office PowerPoint</Application>
  <PresentationFormat>On-screen Show (4:3)</PresentationFormat>
  <Paragraphs>22</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Facebook Own Posts Table | quintly - 1 of 2</vt:lpstr>
      <vt:lpstr>Facebook Own Posts Table | quintly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quintly - 1 of 2</dc:title>
  <dc:creator>Frederik Peiniger</dc:creator>
  <cp:lastModifiedBy>Frederik Peiniger</cp:lastModifiedBy>
  <cp:revision>1</cp:revision>
  <dcterms:created xsi:type="dcterms:W3CDTF">2020-10-05T14:42:28Z</dcterms:created>
  <dcterms:modified xsi:type="dcterms:W3CDTF">2020-10-05T14:42:37Z</dcterms:modified>
</cp:coreProperties>
</file>