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B2EDB-154B-4284-A984-EB220E3D5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Bi-weekly Reporting Example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433EF-52F3-46CC-8DD2-CF1D09E5A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916489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F614F-DFE5-4C3D-8004-F19C2C2F8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Netflix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CBEC4-2C71-44CC-BE7D-C3ED55856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89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592080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633417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71985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44208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32745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2036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5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6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13712281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76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96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81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5C595-A508-4646-B6DD-1B7237D46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09/10/2020 - 09/23/2020</a:t>
            </a:r>
          </a:p>
        </p:txBody>
      </p:sp>
    </p:spTree>
    <p:extLst>
      <p:ext uri="{BB962C8B-B14F-4D97-AF65-F5344CB8AC3E}">
        <p14:creationId xmlns:p14="http://schemas.microsoft.com/office/powerpoint/2010/main" val="323607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D1D75-6FDD-43C2-ABE9-DD0E12A1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Followers Count Progression | Netflix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5E8469-FA1C-47E2-8E97-70BD7FAED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122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115974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66275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67127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62676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7608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Recent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54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68803263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69086913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0.41226242423997 %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55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0.84543584207079 %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6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8900060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1.7385500771905 %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1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114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E3F5C-040E-4C01-A7DA-A2C0D8F81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09/10/2020 - 09/23/2020</a:t>
            </a:r>
          </a:p>
        </p:txBody>
      </p:sp>
    </p:spTree>
    <p:extLst>
      <p:ext uri="{BB962C8B-B14F-4D97-AF65-F5344CB8AC3E}">
        <p14:creationId xmlns:p14="http://schemas.microsoft.com/office/powerpoint/2010/main" val="3098640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0478-7692-4E98-B166-A2FFA626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Highest Interactions | Netflix 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8A138-8A24-46B0-B5CB-95322F238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764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214786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024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93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0689436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97603280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8979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624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733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628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637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177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60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Cheryl Blossom as bow 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https://www.instagram.com/p/CFDHqsMnUcB/media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https://www.instagram.com/p/CFDHqsMnUcB/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5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09/15/2020 19:43:19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❤️N✨O😍A💕H❤️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https://www.instagram.com/p/CFK1nL4HXuU/media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https://www.instagram.com/p/CFK1nL4HXuU/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29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09/16/2020 22:33:32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✨casual reminder that The Devil All the Time starring Tom Holland and Robert Pattinson is now streaming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https://www.instagram.com/p/CFNt4udn9z1/media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https://www.instagram.com/p/CFNt4udn9z1/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67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2DDF3-4E2B-428D-B04E-F2198A280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09/10/2020 - 09/23/2020</a:t>
            </a:r>
          </a:p>
        </p:txBody>
      </p:sp>
    </p:spTree>
    <p:extLst>
      <p:ext uri="{BB962C8B-B14F-4D97-AF65-F5344CB8AC3E}">
        <p14:creationId xmlns:p14="http://schemas.microsoft.com/office/powerpoint/2010/main" val="141663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E1849-E6FB-47F5-A8BD-AA24BF7D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Highest Interactions | Netflix 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B13D5B-1636-4B34-AA95-F5E072E771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41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05494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087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817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198327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95988689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35080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53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873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913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976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155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78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14:48:23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 missing fun 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https://www.instagram.com/p/CFHvELJnCoL/media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https://www.instagram.com/p/CFHvELJnCoL/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58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09/18/2020 17:00:27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always knew red was my favorite 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https://www.instagram.com/p/CFSRW8Qnbvr/media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https://www.instagram.com/p/CFSRW8Qnbvr/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8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87315-519F-4EFE-AE39-96A638CC9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09/10/2020 - 09/23/2020</a:t>
            </a:r>
          </a:p>
        </p:txBody>
      </p:sp>
    </p:spTree>
    <p:extLst>
      <p:ext uri="{BB962C8B-B14F-4D97-AF65-F5344CB8AC3E}">
        <p14:creationId xmlns:p14="http://schemas.microsoft.com/office/powerpoint/2010/main" val="1527647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2AE2-4ECB-4ECC-B11C-050B84FD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Lowest Interactions | Netflix 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E784B-6463-4BC4-B151-423B95B80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2415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622829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140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8231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35766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10733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4102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0881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0611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3037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733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030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5550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94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09/10/2020 14:00:00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12:17:43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Hubie Halloween starring Adam Sandler | Official Trailer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https://youtube.com/watch?v=kY3SuNvqQPw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69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09/16/2020 15:16:14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12:07:42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they said we’d never get a crossover...
The Devil All the Time is now on Netflix https://t.co/YEzLwfAmri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https://twitter.com/16573941/status/1306250549730238464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919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218D9-9F53-4800-90DD-8ECFAFC81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09/10/2020 - 09/23/2020</a:t>
            </a:r>
          </a:p>
        </p:txBody>
      </p:sp>
    </p:spTree>
    <p:extLst>
      <p:ext uri="{BB962C8B-B14F-4D97-AF65-F5344CB8AC3E}">
        <p14:creationId xmlns:p14="http://schemas.microsoft.com/office/powerpoint/2010/main" val="3567417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AFE7-FA04-40F6-9C68-CC2ED9947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Lowest Interactions | Netflix 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907775-358A-4959-83F7-50036BEE9D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0715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872426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797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0585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64637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59308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7329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020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8952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9258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4607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4818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7472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027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09/21/2020 18:20:48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13:30:00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history-making final season of Schitt’s Creek will (finally) hit Netflix in the US and Canada on October 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https://scontent-iad3-1.xx.fbcdn.net/v/t1.0-0/p480x480/119745653_10157770032078870_4865286552995563141_o.jpg?_nc_cat=1&amp;_nc_sid=8024bb&amp;_nc_ohc=Ml9OLBRglosAX8BRRx6&amp;_nc_ht=scontent-iad3-1.xx&amp;tp=6&amp;oh=4a0ddc7b543dbeca29e32eb624e24fc1&amp;oe=5F91F143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http://www.facebook.com/permalink.php?story_fbid=10157770032218870&amp;id=6275848869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Cheryl Blossom as bow 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https://www.instagram.com/p/CFDHqsMnUcB/media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https://www.instagram.com/p/CFDHqsMnUcB/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20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A00A-050C-4069-9FD7-DAFC0337C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09/10/2020 - 09/23/2020</a:t>
            </a:r>
          </a:p>
        </p:txBody>
      </p:sp>
    </p:spTree>
    <p:extLst>
      <p:ext uri="{BB962C8B-B14F-4D97-AF65-F5344CB8AC3E}">
        <p14:creationId xmlns:p14="http://schemas.microsoft.com/office/powerpoint/2010/main" val="4012952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667</Words>
  <Application>Microsoft Office PowerPoint</Application>
  <PresentationFormat>On-screen Show (4:3)</PresentationFormat>
  <Paragraphs>217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Bi-weekly Reporting Example</vt:lpstr>
      <vt:lpstr>Overall Overall Top Pages | Netflix </vt:lpstr>
      <vt:lpstr>Overall Followers Count Progression | Netflix </vt:lpstr>
      <vt:lpstr>Overall Highest Interactions | Netflix  - 1 of 2</vt:lpstr>
      <vt:lpstr>Overall Highest Interactions | Netflix  - 2 of 2</vt:lpstr>
      <vt:lpstr>Overall Lowest Interactions | Netflix  - 1 of 2</vt:lpstr>
      <vt:lpstr>Overall Lowest Interactions | Netflix 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Bi-weekly Reporting Example</dc:title>
  <dc:creator>Frederik Peiniger</dc:creator>
  <cp:lastModifiedBy>Frederik Peiniger</cp:lastModifiedBy>
  <cp:revision>1</cp:revision>
  <dcterms:created xsi:type="dcterms:W3CDTF">2020-09-24T14:09:43Z</dcterms:created>
  <dcterms:modified xsi:type="dcterms:W3CDTF">2020-09-24T14:10:02Z</dcterms:modified>
</cp:coreProperties>
</file>