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68384-3B98-4B22-95EE-B753F5D79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IG Marketing Ideas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784B70-98B3-45E4-A1DB-050ADD0553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898457"/>
              </p:ext>
            </p:extLst>
          </p:nvPr>
        </p:nvGraphicFramePr>
        <p:xfrm>
          <a:off x="457200" y="1731963"/>
          <a:ext cx="7900416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944375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783259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734944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787164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23483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93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#gksfoodplay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05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#suiteonwheels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76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#vanlife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46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#visitsweden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9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79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9ADC5-9EB9-4743-B54A-43A2B551B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JunJun/MonMon/2020202020202020 - SepSep/SatSat/2020202020202020</a:t>
            </a:r>
          </a:p>
        </p:txBody>
      </p:sp>
    </p:spTree>
    <p:extLst>
      <p:ext uri="{BB962C8B-B14F-4D97-AF65-F5344CB8AC3E}">
        <p14:creationId xmlns:p14="http://schemas.microsoft.com/office/powerpoint/2010/main" val="1164680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Hashtag Detection | IG Marketing Ideas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IG Marketing Ideas</dc:title>
  <dc:creator>Frederik Peiniger</dc:creator>
  <cp:lastModifiedBy>Frederik Peiniger</cp:lastModifiedBy>
  <cp:revision>1</cp:revision>
  <dcterms:created xsi:type="dcterms:W3CDTF">2020-09-22T10:25:00Z</dcterms:created>
  <dcterms:modified xsi:type="dcterms:W3CDTF">2020-09-22T10:25:07Z</dcterms:modified>
</cp:coreProperties>
</file>