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DBB 3x3</c:v>
                </c:pt>
              </c:strCache>
            </c:strRef>
          </c:tx>
          <c:spPr>
            <a:ln w="28575" cap="rnd">
              <a:solidFill>
                <a:schemeClr val="accent1"/>
              </a:solidFill>
              <a:round/>
            </a:ln>
            <a:effectLst/>
          </c:spPr>
          <c:marker>
            <c:symbol val="none"/>
          </c:marker>
          <c:cat>
            <c:numRef>
              <c:f>Sheet1!$A$2:$A$367</c:f>
              <c:numCache>
                <c:formatCode>m/d/yyyy</c:formatCode>
                <c:ptCount val="366"/>
                <c:pt idx="0">
                  <c:v>43624</c:v>
                </c:pt>
                <c:pt idx="1">
                  <c:v>43625</c:v>
                </c:pt>
                <c:pt idx="2">
                  <c:v>43626</c:v>
                </c:pt>
                <c:pt idx="3">
                  <c:v>43627</c:v>
                </c:pt>
                <c:pt idx="4">
                  <c:v>43628</c:v>
                </c:pt>
                <c:pt idx="5">
                  <c:v>43629</c:v>
                </c:pt>
                <c:pt idx="6">
                  <c:v>43630</c:v>
                </c:pt>
                <c:pt idx="7">
                  <c:v>43631</c:v>
                </c:pt>
                <c:pt idx="8">
                  <c:v>43632</c:v>
                </c:pt>
                <c:pt idx="9">
                  <c:v>43633</c:v>
                </c:pt>
                <c:pt idx="10">
                  <c:v>43634</c:v>
                </c:pt>
                <c:pt idx="11">
                  <c:v>43635</c:v>
                </c:pt>
                <c:pt idx="12">
                  <c:v>43636</c:v>
                </c:pt>
                <c:pt idx="13">
                  <c:v>43637</c:v>
                </c:pt>
                <c:pt idx="14">
                  <c:v>43638</c:v>
                </c:pt>
                <c:pt idx="15">
                  <c:v>43639</c:v>
                </c:pt>
                <c:pt idx="16">
                  <c:v>43640</c:v>
                </c:pt>
                <c:pt idx="17">
                  <c:v>43641</c:v>
                </c:pt>
                <c:pt idx="18">
                  <c:v>43642</c:v>
                </c:pt>
                <c:pt idx="19">
                  <c:v>43643</c:v>
                </c:pt>
                <c:pt idx="20">
                  <c:v>43644</c:v>
                </c:pt>
                <c:pt idx="21">
                  <c:v>43645</c:v>
                </c:pt>
                <c:pt idx="22">
                  <c:v>43646</c:v>
                </c:pt>
                <c:pt idx="23">
                  <c:v>43647</c:v>
                </c:pt>
                <c:pt idx="24">
                  <c:v>43648</c:v>
                </c:pt>
                <c:pt idx="25">
                  <c:v>43649</c:v>
                </c:pt>
                <c:pt idx="26">
                  <c:v>43650</c:v>
                </c:pt>
                <c:pt idx="27">
                  <c:v>43651</c:v>
                </c:pt>
                <c:pt idx="28">
                  <c:v>43652</c:v>
                </c:pt>
                <c:pt idx="29">
                  <c:v>43653</c:v>
                </c:pt>
                <c:pt idx="30">
                  <c:v>43654</c:v>
                </c:pt>
                <c:pt idx="31">
                  <c:v>43655</c:v>
                </c:pt>
                <c:pt idx="32">
                  <c:v>43656</c:v>
                </c:pt>
                <c:pt idx="33">
                  <c:v>43657</c:v>
                </c:pt>
                <c:pt idx="34">
                  <c:v>43658</c:v>
                </c:pt>
                <c:pt idx="35">
                  <c:v>43659</c:v>
                </c:pt>
                <c:pt idx="36">
                  <c:v>43660</c:v>
                </c:pt>
                <c:pt idx="37">
                  <c:v>43661</c:v>
                </c:pt>
                <c:pt idx="38">
                  <c:v>43662</c:v>
                </c:pt>
                <c:pt idx="39">
                  <c:v>43663</c:v>
                </c:pt>
                <c:pt idx="40">
                  <c:v>43664</c:v>
                </c:pt>
                <c:pt idx="41">
                  <c:v>43665</c:v>
                </c:pt>
                <c:pt idx="42">
                  <c:v>43666</c:v>
                </c:pt>
                <c:pt idx="43">
                  <c:v>43667</c:v>
                </c:pt>
                <c:pt idx="44">
                  <c:v>43668</c:v>
                </c:pt>
                <c:pt idx="45">
                  <c:v>43669</c:v>
                </c:pt>
                <c:pt idx="46">
                  <c:v>43670</c:v>
                </c:pt>
                <c:pt idx="47">
                  <c:v>43671</c:v>
                </c:pt>
                <c:pt idx="48">
                  <c:v>43672</c:v>
                </c:pt>
                <c:pt idx="49">
                  <c:v>43673</c:v>
                </c:pt>
                <c:pt idx="50">
                  <c:v>43674</c:v>
                </c:pt>
                <c:pt idx="51">
                  <c:v>43675</c:v>
                </c:pt>
                <c:pt idx="52">
                  <c:v>43676</c:v>
                </c:pt>
                <c:pt idx="53">
                  <c:v>43677</c:v>
                </c:pt>
                <c:pt idx="54">
                  <c:v>43678</c:v>
                </c:pt>
                <c:pt idx="55">
                  <c:v>43679</c:v>
                </c:pt>
                <c:pt idx="56">
                  <c:v>43680</c:v>
                </c:pt>
                <c:pt idx="57">
                  <c:v>43681</c:v>
                </c:pt>
                <c:pt idx="58">
                  <c:v>43682</c:v>
                </c:pt>
                <c:pt idx="59">
                  <c:v>43683</c:v>
                </c:pt>
                <c:pt idx="60">
                  <c:v>43684</c:v>
                </c:pt>
                <c:pt idx="61">
                  <c:v>43685</c:v>
                </c:pt>
                <c:pt idx="62">
                  <c:v>43686</c:v>
                </c:pt>
                <c:pt idx="63">
                  <c:v>43687</c:v>
                </c:pt>
                <c:pt idx="64">
                  <c:v>43688</c:v>
                </c:pt>
                <c:pt idx="65">
                  <c:v>43689</c:v>
                </c:pt>
                <c:pt idx="66">
                  <c:v>43690</c:v>
                </c:pt>
                <c:pt idx="67">
                  <c:v>43691</c:v>
                </c:pt>
                <c:pt idx="68">
                  <c:v>43692</c:v>
                </c:pt>
                <c:pt idx="69">
                  <c:v>43693</c:v>
                </c:pt>
                <c:pt idx="70">
                  <c:v>43694</c:v>
                </c:pt>
                <c:pt idx="71">
                  <c:v>43695</c:v>
                </c:pt>
                <c:pt idx="72">
                  <c:v>43696</c:v>
                </c:pt>
                <c:pt idx="73">
                  <c:v>43697</c:v>
                </c:pt>
                <c:pt idx="74">
                  <c:v>43698</c:v>
                </c:pt>
                <c:pt idx="75">
                  <c:v>43699</c:v>
                </c:pt>
                <c:pt idx="76">
                  <c:v>43700</c:v>
                </c:pt>
                <c:pt idx="77">
                  <c:v>43701</c:v>
                </c:pt>
                <c:pt idx="78">
                  <c:v>43702</c:v>
                </c:pt>
                <c:pt idx="79">
                  <c:v>43703</c:v>
                </c:pt>
                <c:pt idx="80">
                  <c:v>43704</c:v>
                </c:pt>
                <c:pt idx="81">
                  <c:v>43705</c:v>
                </c:pt>
                <c:pt idx="82">
                  <c:v>43706</c:v>
                </c:pt>
                <c:pt idx="83">
                  <c:v>43707</c:v>
                </c:pt>
                <c:pt idx="84">
                  <c:v>43708</c:v>
                </c:pt>
                <c:pt idx="85">
                  <c:v>43709</c:v>
                </c:pt>
                <c:pt idx="86">
                  <c:v>43710</c:v>
                </c:pt>
                <c:pt idx="87">
                  <c:v>43711</c:v>
                </c:pt>
                <c:pt idx="88">
                  <c:v>43712</c:v>
                </c:pt>
                <c:pt idx="89">
                  <c:v>43713</c:v>
                </c:pt>
                <c:pt idx="90">
                  <c:v>43714</c:v>
                </c:pt>
                <c:pt idx="91">
                  <c:v>43715</c:v>
                </c:pt>
                <c:pt idx="92">
                  <c:v>43716</c:v>
                </c:pt>
                <c:pt idx="93">
                  <c:v>43717</c:v>
                </c:pt>
                <c:pt idx="94">
                  <c:v>43718</c:v>
                </c:pt>
                <c:pt idx="95">
                  <c:v>43719</c:v>
                </c:pt>
                <c:pt idx="96">
                  <c:v>43720</c:v>
                </c:pt>
                <c:pt idx="97">
                  <c:v>43721</c:v>
                </c:pt>
                <c:pt idx="98">
                  <c:v>43722</c:v>
                </c:pt>
                <c:pt idx="99">
                  <c:v>43723</c:v>
                </c:pt>
                <c:pt idx="100">
                  <c:v>43724</c:v>
                </c:pt>
                <c:pt idx="101">
                  <c:v>43725</c:v>
                </c:pt>
                <c:pt idx="102">
                  <c:v>43726</c:v>
                </c:pt>
                <c:pt idx="103">
                  <c:v>43727</c:v>
                </c:pt>
                <c:pt idx="104">
                  <c:v>43728</c:v>
                </c:pt>
                <c:pt idx="105">
                  <c:v>43729</c:v>
                </c:pt>
                <c:pt idx="106">
                  <c:v>43730</c:v>
                </c:pt>
                <c:pt idx="107">
                  <c:v>43731</c:v>
                </c:pt>
                <c:pt idx="108">
                  <c:v>43732</c:v>
                </c:pt>
                <c:pt idx="109">
                  <c:v>43733</c:v>
                </c:pt>
                <c:pt idx="110">
                  <c:v>43734</c:v>
                </c:pt>
                <c:pt idx="111">
                  <c:v>43735</c:v>
                </c:pt>
                <c:pt idx="112">
                  <c:v>43736</c:v>
                </c:pt>
                <c:pt idx="113">
                  <c:v>43737</c:v>
                </c:pt>
                <c:pt idx="114">
                  <c:v>43738</c:v>
                </c:pt>
                <c:pt idx="115">
                  <c:v>43739</c:v>
                </c:pt>
                <c:pt idx="116">
                  <c:v>43740</c:v>
                </c:pt>
                <c:pt idx="117">
                  <c:v>43741</c:v>
                </c:pt>
                <c:pt idx="118">
                  <c:v>43742</c:v>
                </c:pt>
                <c:pt idx="119">
                  <c:v>43743</c:v>
                </c:pt>
                <c:pt idx="120">
                  <c:v>43744</c:v>
                </c:pt>
                <c:pt idx="121">
                  <c:v>43745</c:v>
                </c:pt>
                <c:pt idx="122">
                  <c:v>43746</c:v>
                </c:pt>
                <c:pt idx="123">
                  <c:v>43747</c:v>
                </c:pt>
                <c:pt idx="124">
                  <c:v>43748</c:v>
                </c:pt>
                <c:pt idx="125">
                  <c:v>43749</c:v>
                </c:pt>
                <c:pt idx="126">
                  <c:v>43750</c:v>
                </c:pt>
                <c:pt idx="127">
                  <c:v>43751</c:v>
                </c:pt>
                <c:pt idx="128">
                  <c:v>43752</c:v>
                </c:pt>
                <c:pt idx="129">
                  <c:v>43753</c:v>
                </c:pt>
                <c:pt idx="130">
                  <c:v>43754</c:v>
                </c:pt>
                <c:pt idx="131">
                  <c:v>43755</c:v>
                </c:pt>
                <c:pt idx="132">
                  <c:v>43756</c:v>
                </c:pt>
                <c:pt idx="133">
                  <c:v>43757</c:v>
                </c:pt>
                <c:pt idx="134">
                  <c:v>43758</c:v>
                </c:pt>
                <c:pt idx="135">
                  <c:v>43759</c:v>
                </c:pt>
                <c:pt idx="136">
                  <c:v>43760</c:v>
                </c:pt>
                <c:pt idx="137">
                  <c:v>43761</c:v>
                </c:pt>
                <c:pt idx="138">
                  <c:v>43762</c:v>
                </c:pt>
                <c:pt idx="139">
                  <c:v>43763</c:v>
                </c:pt>
                <c:pt idx="140">
                  <c:v>43764</c:v>
                </c:pt>
                <c:pt idx="141">
                  <c:v>43765</c:v>
                </c:pt>
                <c:pt idx="142">
                  <c:v>43766</c:v>
                </c:pt>
                <c:pt idx="143">
                  <c:v>43767</c:v>
                </c:pt>
                <c:pt idx="144">
                  <c:v>43768</c:v>
                </c:pt>
                <c:pt idx="145">
                  <c:v>43769</c:v>
                </c:pt>
                <c:pt idx="146">
                  <c:v>43770</c:v>
                </c:pt>
                <c:pt idx="147">
                  <c:v>43771</c:v>
                </c:pt>
                <c:pt idx="148">
                  <c:v>43772</c:v>
                </c:pt>
                <c:pt idx="149">
                  <c:v>43773</c:v>
                </c:pt>
                <c:pt idx="150">
                  <c:v>43774</c:v>
                </c:pt>
                <c:pt idx="151">
                  <c:v>43775</c:v>
                </c:pt>
                <c:pt idx="152">
                  <c:v>43776</c:v>
                </c:pt>
                <c:pt idx="153">
                  <c:v>43777</c:v>
                </c:pt>
                <c:pt idx="154">
                  <c:v>43778</c:v>
                </c:pt>
                <c:pt idx="155">
                  <c:v>43779</c:v>
                </c:pt>
                <c:pt idx="156">
                  <c:v>43780</c:v>
                </c:pt>
                <c:pt idx="157">
                  <c:v>43781</c:v>
                </c:pt>
                <c:pt idx="158">
                  <c:v>43782</c:v>
                </c:pt>
                <c:pt idx="159">
                  <c:v>43783</c:v>
                </c:pt>
                <c:pt idx="160">
                  <c:v>43784</c:v>
                </c:pt>
                <c:pt idx="161">
                  <c:v>43785</c:v>
                </c:pt>
                <c:pt idx="162">
                  <c:v>43786</c:v>
                </c:pt>
                <c:pt idx="163">
                  <c:v>43787</c:v>
                </c:pt>
                <c:pt idx="164">
                  <c:v>43788</c:v>
                </c:pt>
                <c:pt idx="165">
                  <c:v>43789</c:v>
                </c:pt>
                <c:pt idx="166">
                  <c:v>43790</c:v>
                </c:pt>
                <c:pt idx="167">
                  <c:v>43791</c:v>
                </c:pt>
                <c:pt idx="168">
                  <c:v>43792</c:v>
                </c:pt>
                <c:pt idx="169">
                  <c:v>43793</c:v>
                </c:pt>
                <c:pt idx="170">
                  <c:v>43794</c:v>
                </c:pt>
                <c:pt idx="171">
                  <c:v>43795</c:v>
                </c:pt>
                <c:pt idx="172">
                  <c:v>43796</c:v>
                </c:pt>
                <c:pt idx="173">
                  <c:v>43797</c:v>
                </c:pt>
                <c:pt idx="174">
                  <c:v>43798</c:v>
                </c:pt>
                <c:pt idx="175">
                  <c:v>43799</c:v>
                </c:pt>
                <c:pt idx="176">
                  <c:v>43800</c:v>
                </c:pt>
                <c:pt idx="177">
                  <c:v>43801</c:v>
                </c:pt>
                <c:pt idx="178">
                  <c:v>43802</c:v>
                </c:pt>
                <c:pt idx="179">
                  <c:v>43803</c:v>
                </c:pt>
                <c:pt idx="180">
                  <c:v>43804</c:v>
                </c:pt>
                <c:pt idx="181">
                  <c:v>43805</c:v>
                </c:pt>
                <c:pt idx="182">
                  <c:v>43806</c:v>
                </c:pt>
                <c:pt idx="183">
                  <c:v>43807</c:v>
                </c:pt>
                <c:pt idx="184">
                  <c:v>43808</c:v>
                </c:pt>
                <c:pt idx="185">
                  <c:v>43809</c:v>
                </c:pt>
                <c:pt idx="186">
                  <c:v>43810</c:v>
                </c:pt>
                <c:pt idx="187">
                  <c:v>43811</c:v>
                </c:pt>
                <c:pt idx="188">
                  <c:v>43812</c:v>
                </c:pt>
                <c:pt idx="189">
                  <c:v>43813</c:v>
                </c:pt>
                <c:pt idx="190">
                  <c:v>43814</c:v>
                </c:pt>
                <c:pt idx="191">
                  <c:v>43815</c:v>
                </c:pt>
                <c:pt idx="192">
                  <c:v>43816</c:v>
                </c:pt>
                <c:pt idx="193">
                  <c:v>43817</c:v>
                </c:pt>
                <c:pt idx="194">
                  <c:v>43818</c:v>
                </c:pt>
                <c:pt idx="195">
                  <c:v>43819</c:v>
                </c:pt>
                <c:pt idx="196">
                  <c:v>43820</c:v>
                </c:pt>
                <c:pt idx="197">
                  <c:v>43821</c:v>
                </c:pt>
                <c:pt idx="198">
                  <c:v>43822</c:v>
                </c:pt>
                <c:pt idx="199">
                  <c:v>43823</c:v>
                </c:pt>
                <c:pt idx="200">
                  <c:v>43824</c:v>
                </c:pt>
                <c:pt idx="201">
                  <c:v>43825</c:v>
                </c:pt>
                <c:pt idx="202">
                  <c:v>43826</c:v>
                </c:pt>
                <c:pt idx="203">
                  <c:v>43827</c:v>
                </c:pt>
                <c:pt idx="204">
                  <c:v>43828</c:v>
                </c:pt>
                <c:pt idx="205">
                  <c:v>43829</c:v>
                </c:pt>
                <c:pt idx="206">
                  <c:v>43830</c:v>
                </c:pt>
                <c:pt idx="207">
                  <c:v>43831</c:v>
                </c:pt>
                <c:pt idx="208">
                  <c:v>43832</c:v>
                </c:pt>
                <c:pt idx="209">
                  <c:v>43833</c:v>
                </c:pt>
                <c:pt idx="210">
                  <c:v>43834</c:v>
                </c:pt>
                <c:pt idx="211">
                  <c:v>43835</c:v>
                </c:pt>
                <c:pt idx="212">
                  <c:v>43836</c:v>
                </c:pt>
                <c:pt idx="213">
                  <c:v>43837</c:v>
                </c:pt>
                <c:pt idx="214">
                  <c:v>43838</c:v>
                </c:pt>
                <c:pt idx="215">
                  <c:v>43839</c:v>
                </c:pt>
                <c:pt idx="216">
                  <c:v>43840</c:v>
                </c:pt>
                <c:pt idx="217">
                  <c:v>43841</c:v>
                </c:pt>
                <c:pt idx="218">
                  <c:v>43842</c:v>
                </c:pt>
                <c:pt idx="219">
                  <c:v>43843</c:v>
                </c:pt>
                <c:pt idx="220">
                  <c:v>43844</c:v>
                </c:pt>
                <c:pt idx="221">
                  <c:v>43845</c:v>
                </c:pt>
                <c:pt idx="222">
                  <c:v>43846</c:v>
                </c:pt>
                <c:pt idx="223">
                  <c:v>43847</c:v>
                </c:pt>
                <c:pt idx="224">
                  <c:v>43848</c:v>
                </c:pt>
                <c:pt idx="225">
                  <c:v>43849</c:v>
                </c:pt>
                <c:pt idx="226">
                  <c:v>43850</c:v>
                </c:pt>
                <c:pt idx="227">
                  <c:v>43851</c:v>
                </c:pt>
                <c:pt idx="228">
                  <c:v>43852</c:v>
                </c:pt>
                <c:pt idx="229">
                  <c:v>43853</c:v>
                </c:pt>
                <c:pt idx="230">
                  <c:v>43854</c:v>
                </c:pt>
                <c:pt idx="231">
                  <c:v>43855</c:v>
                </c:pt>
                <c:pt idx="232">
                  <c:v>43856</c:v>
                </c:pt>
                <c:pt idx="233">
                  <c:v>43857</c:v>
                </c:pt>
                <c:pt idx="234">
                  <c:v>43858</c:v>
                </c:pt>
                <c:pt idx="235">
                  <c:v>43859</c:v>
                </c:pt>
                <c:pt idx="236">
                  <c:v>43860</c:v>
                </c:pt>
                <c:pt idx="237">
                  <c:v>43861</c:v>
                </c:pt>
                <c:pt idx="238">
                  <c:v>43862</c:v>
                </c:pt>
                <c:pt idx="239">
                  <c:v>43863</c:v>
                </c:pt>
                <c:pt idx="240">
                  <c:v>43864</c:v>
                </c:pt>
                <c:pt idx="241">
                  <c:v>43865</c:v>
                </c:pt>
                <c:pt idx="242">
                  <c:v>43866</c:v>
                </c:pt>
                <c:pt idx="243">
                  <c:v>43867</c:v>
                </c:pt>
                <c:pt idx="244">
                  <c:v>43868</c:v>
                </c:pt>
                <c:pt idx="245">
                  <c:v>43869</c:v>
                </c:pt>
                <c:pt idx="246">
                  <c:v>43870</c:v>
                </c:pt>
                <c:pt idx="247">
                  <c:v>43871</c:v>
                </c:pt>
                <c:pt idx="248">
                  <c:v>43872</c:v>
                </c:pt>
                <c:pt idx="249">
                  <c:v>43873</c:v>
                </c:pt>
                <c:pt idx="250">
                  <c:v>43874</c:v>
                </c:pt>
                <c:pt idx="251">
                  <c:v>43875</c:v>
                </c:pt>
                <c:pt idx="252">
                  <c:v>43876</c:v>
                </c:pt>
                <c:pt idx="253">
                  <c:v>43877</c:v>
                </c:pt>
                <c:pt idx="254">
                  <c:v>43878</c:v>
                </c:pt>
                <c:pt idx="255">
                  <c:v>43879</c:v>
                </c:pt>
                <c:pt idx="256">
                  <c:v>43880</c:v>
                </c:pt>
                <c:pt idx="257">
                  <c:v>43881</c:v>
                </c:pt>
                <c:pt idx="258">
                  <c:v>43882</c:v>
                </c:pt>
                <c:pt idx="259">
                  <c:v>43883</c:v>
                </c:pt>
                <c:pt idx="260">
                  <c:v>43884</c:v>
                </c:pt>
                <c:pt idx="261">
                  <c:v>43885</c:v>
                </c:pt>
                <c:pt idx="262">
                  <c:v>43886</c:v>
                </c:pt>
                <c:pt idx="263">
                  <c:v>43887</c:v>
                </c:pt>
                <c:pt idx="264">
                  <c:v>43888</c:v>
                </c:pt>
                <c:pt idx="265">
                  <c:v>43889</c:v>
                </c:pt>
                <c:pt idx="266">
                  <c:v>43890</c:v>
                </c:pt>
                <c:pt idx="267">
                  <c:v>43891</c:v>
                </c:pt>
                <c:pt idx="268">
                  <c:v>43892</c:v>
                </c:pt>
                <c:pt idx="269">
                  <c:v>43893</c:v>
                </c:pt>
                <c:pt idx="270">
                  <c:v>43894</c:v>
                </c:pt>
                <c:pt idx="271">
                  <c:v>43895</c:v>
                </c:pt>
                <c:pt idx="272">
                  <c:v>43896</c:v>
                </c:pt>
                <c:pt idx="273">
                  <c:v>43897</c:v>
                </c:pt>
                <c:pt idx="274">
                  <c:v>43898</c:v>
                </c:pt>
                <c:pt idx="275">
                  <c:v>43899</c:v>
                </c:pt>
                <c:pt idx="276">
                  <c:v>43900</c:v>
                </c:pt>
                <c:pt idx="277">
                  <c:v>43901</c:v>
                </c:pt>
                <c:pt idx="278">
                  <c:v>43902</c:v>
                </c:pt>
                <c:pt idx="279">
                  <c:v>43903</c:v>
                </c:pt>
                <c:pt idx="280">
                  <c:v>43904</c:v>
                </c:pt>
                <c:pt idx="281">
                  <c:v>43905</c:v>
                </c:pt>
                <c:pt idx="282">
                  <c:v>43906</c:v>
                </c:pt>
                <c:pt idx="283">
                  <c:v>43907</c:v>
                </c:pt>
                <c:pt idx="284">
                  <c:v>43908</c:v>
                </c:pt>
                <c:pt idx="285">
                  <c:v>43909</c:v>
                </c:pt>
                <c:pt idx="286">
                  <c:v>43910</c:v>
                </c:pt>
                <c:pt idx="287">
                  <c:v>43911</c:v>
                </c:pt>
                <c:pt idx="288">
                  <c:v>43912</c:v>
                </c:pt>
                <c:pt idx="289">
                  <c:v>43913</c:v>
                </c:pt>
                <c:pt idx="290">
                  <c:v>43914</c:v>
                </c:pt>
                <c:pt idx="291">
                  <c:v>43915</c:v>
                </c:pt>
                <c:pt idx="292">
                  <c:v>43916</c:v>
                </c:pt>
                <c:pt idx="293">
                  <c:v>43917</c:v>
                </c:pt>
                <c:pt idx="294">
                  <c:v>43918</c:v>
                </c:pt>
                <c:pt idx="295">
                  <c:v>43919</c:v>
                </c:pt>
                <c:pt idx="296">
                  <c:v>43920</c:v>
                </c:pt>
                <c:pt idx="297">
                  <c:v>43921</c:v>
                </c:pt>
                <c:pt idx="298">
                  <c:v>43922</c:v>
                </c:pt>
                <c:pt idx="299">
                  <c:v>43923</c:v>
                </c:pt>
                <c:pt idx="300">
                  <c:v>43924</c:v>
                </c:pt>
                <c:pt idx="301">
                  <c:v>43925</c:v>
                </c:pt>
                <c:pt idx="302">
                  <c:v>43926</c:v>
                </c:pt>
                <c:pt idx="303">
                  <c:v>43927</c:v>
                </c:pt>
                <c:pt idx="304">
                  <c:v>43928</c:v>
                </c:pt>
                <c:pt idx="305">
                  <c:v>43929</c:v>
                </c:pt>
                <c:pt idx="306">
                  <c:v>43930</c:v>
                </c:pt>
                <c:pt idx="307">
                  <c:v>43931</c:v>
                </c:pt>
                <c:pt idx="308">
                  <c:v>43932</c:v>
                </c:pt>
                <c:pt idx="309">
                  <c:v>43933</c:v>
                </c:pt>
                <c:pt idx="310">
                  <c:v>43934</c:v>
                </c:pt>
                <c:pt idx="311">
                  <c:v>43935</c:v>
                </c:pt>
                <c:pt idx="312">
                  <c:v>43936</c:v>
                </c:pt>
                <c:pt idx="313">
                  <c:v>43937</c:v>
                </c:pt>
                <c:pt idx="314">
                  <c:v>43938</c:v>
                </c:pt>
                <c:pt idx="315">
                  <c:v>43939</c:v>
                </c:pt>
                <c:pt idx="316">
                  <c:v>43940</c:v>
                </c:pt>
                <c:pt idx="317">
                  <c:v>43941</c:v>
                </c:pt>
                <c:pt idx="318">
                  <c:v>43942</c:v>
                </c:pt>
                <c:pt idx="319">
                  <c:v>43943</c:v>
                </c:pt>
                <c:pt idx="320">
                  <c:v>43944</c:v>
                </c:pt>
                <c:pt idx="321">
                  <c:v>43945</c:v>
                </c:pt>
                <c:pt idx="322">
                  <c:v>43946</c:v>
                </c:pt>
                <c:pt idx="323">
                  <c:v>43947</c:v>
                </c:pt>
                <c:pt idx="324">
                  <c:v>43948</c:v>
                </c:pt>
                <c:pt idx="325">
                  <c:v>43949</c:v>
                </c:pt>
                <c:pt idx="326">
                  <c:v>43950</c:v>
                </c:pt>
                <c:pt idx="327">
                  <c:v>43951</c:v>
                </c:pt>
                <c:pt idx="328">
                  <c:v>43952</c:v>
                </c:pt>
                <c:pt idx="329">
                  <c:v>43953</c:v>
                </c:pt>
                <c:pt idx="330">
                  <c:v>43954</c:v>
                </c:pt>
                <c:pt idx="331">
                  <c:v>43955</c:v>
                </c:pt>
                <c:pt idx="332">
                  <c:v>43956</c:v>
                </c:pt>
                <c:pt idx="333">
                  <c:v>43957</c:v>
                </c:pt>
                <c:pt idx="334">
                  <c:v>43958</c:v>
                </c:pt>
                <c:pt idx="335">
                  <c:v>43959</c:v>
                </c:pt>
                <c:pt idx="336">
                  <c:v>43960</c:v>
                </c:pt>
                <c:pt idx="337">
                  <c:v>43961</c:v>
                </c:pt>
                <c:pt idx="338">
                  <c:v>43962</c:v>
                </c:pt>
                <c:pt idx="339">
                  <c:v>43963</c:v>
                </c:pt>
                <c:pt idx="340">
                  <c:v>43964</c:v>
                </c:pt>
                <c:pt idx="341">
                  <c:v>43965</c:v>
                </c:pt>
                <c:pt idx="342">
                  <c:v>43966</c:v>
                </c:pt>
                <c:pt idx="343">
                  <c:v>43967</c:v>
                </c:pt>
                <c:pt idx="344">
                  <c:v>43968</c:v>
                </c:pt>
                <c:pt idx="345">
                  <c:v>43969</c:v>
                </c:pt>
                <c:pt idx="346">
                  <c:v>43970</c:v>
                </c:pt>
                <c:pt idx="347">
                  <c:v>43971</c:v>
                </c:pt>
                <c:pt idx="348">
                  <c:v>43972</c:v>
                </c:pt>
                <c:pt idx="349">
                  <c:v>43973</c:v>
                </c:pt>
                <c:pt idx="350">
                  <c:v>43974</c:v>
                </c:pt>
                <c:pt idx="351">
                  <c:v>43975</c:v>
                </c:pt>
                <c:pt idx="352">
                  <c:v>43976</c:v>
                </c:pt>
                <c:pt idx="353">
                  <c:v>43977</c:v>
                </c:pt>
                <c:pt idx="354">
                  <c:v>43978</c:v>
                </c:pt>
                <c:pt idx="355">
                  <c:v>43979</c:v>
                </c:pt>
                <c:pt idx="356">
                  <c:v>43980</c:v>
                </c:pt>
                <c:pt idx="357">
                  <c:v>43981</c:v>
                </c:pt>
                <c:pt idx="358">
                  <c:v>43982</c:v>
                </c:pt>
                <c:pt idx="359">
                  <c:v>43983</c:v>
                </c:pt>
                <c:pt idx="360">
                  <c:v>43984</c:v>
                </c:pt>
                <c:pt idx="361">
                  <c:v>43985</c:v>
                </c:pt>
                <c:pt idx="362">
                  <c:v>43986</c:v>
                </c:pt>
                <c:pt idx="363">
                  <c:v>43987</c:v>
                </c:pt>
                <c:pt idx="364">
                  <c:v>43988</c:v>
                </c:pt>
                <c:pt idx="365">
                  <c:v>43989</c:v>
                </c:pt>
              </c:numCache>
            </c:numRef>
          </c:cat>
          <c:val>
            <c:numRef>
              <c:f>Sheet1!$B$2:$B$367</c:f>
              <c:numCache>
                <c:formatCode>General</c:formatCode>
                <c:ptCount val="366"/>
                <c:pt idx="0">
                  <c:v>7162</c:v>
                </c:pt>
                <c:pt idx="1">
                  <c:v>6305</c:v>
                </c:pt>
                <c:pt idx="2">
                  <c:v>6809</c:v>
                </c:pt>
                <c:pt idx="3">
                  <c:v>6678</c:v>
                </c:pt>
                <c:pt idx="4">
                  <c:v>7036</c:v>
                </c:pt>
                <c:pt idx="5">
                  <c:v>7615</c:v>
                </c:pt>
                <c:pt idx="6">
                  <c:v>12445</c:v>
                </c:pt>
                <c:pt idx="7">
                  <c:v>10823</c:v>
                </c:pt>
                <c:pt idx="8">
                  <c:v>5673</c:v>
                </c:pt>
                <c:pt idx="9">
                  <c:v>3397</c:v>
                </c:pt>
                <c:pt idx="10">
                  <c:v>2027</c:v>
                </c:pt>
                <c:pt idx="11">
                  <c:v>1220</c:v>
                </c:pt>
                <c:pt idx="12">
                  <c:v>912</c:v>
                </c:pt>
                <c:pt idx="13">
                  <c:v>1547</c:v>
                </c:pt>
                <c:pt idx="14">
                  <c:v>1003</c:v>
                </c:pt>
                <c:pt idx="15">
                  <c:v>1000</c:v>
                </c:pt>
                <c:pt idx="16">
                  <c:v>1108</c:v>
                </c:pt>
                <c:pt idx="17">
                  <c:v>807</c:v>
                </c:pt>
                <c:pt idx="18">
                  <c:v>1046</c:v>
                </c:pt>
                <c:pt idx="19">
                  <c:v>686</c:v>
                </c:pt>
                <c:pt idx="20">
                  <c:v>627</c:v>
                </c:pt>
                <c:pt idx="21">
                  <c:v>525</c:v>
                </c:pt>
                <c:pt idx="22">
                  <c:v>662</c:v>
                </c:pt>
                <c:pt idx="23">
                  <c:v>525</c:v>
                </c:pt>
                <c:pt idx="24">
                  <c:v>1223</c:v>
                </c:pt>
                <c:pt idx="25">
                  <c:v>852</c:v>
                </c:pt>
                <c:pt idx="26">
                  <c:v>596</c:v>
                </c:pt>
                <c:pt idx="27">
                  <c:v>647</c:v>
                </c:pt>
                <c:pt idx="28">
                  <c:v>640</c:v>
                </c:pt>
                <c:pt idx="29">
                  <c:v>724</c:v>
                </c:pt>
                <c:pt idx="30">
                  <c:v>1349</c:v>
                </c:pt>
                <c:pt idx="31">
                  <c:v>1079</c:v>
                </c:pt>
                <c:pt idx="32">
                  <c:v>737</c:v>
                </c:pt>
                <c:pt idx="33">
                  <c:v>800</c:v>
                </c:pt>
                <c:pt idx="34">
                  <c:v>917</c:v>
                </c:pt>
                <c:pt idx="35">
                  <c:v>2427</c:v>
                </c:pt>
                <c:pt idx="36">
                  <c:v>2788</c:v>
                </c:pt>
                <c:pt idx="37">
                  <c:v>2088</c:v>
                </c:pt>
                <c:pt idx="38">
                  <c:v>1910</c:v>
                </c:pt>
                <c:pt idx="39">
                  <c:v>1254</c:v>
                </c:pt>
                <c:pt idx="40">
                  <c:v>873</c:v>
                </c:pt>
                <c:pt idx="41">
                  <c:v>757</c:v>
                </c:pt>
                <c:pt idx="42">
                  <c:v>1933</c:v>
                </c:pt>
                <c:pt idx="43">
                  <c:v>1056</c:v>
                </c:pt>
                <c:pt idx="44">
                  <c:v>883</c:v>
                </c:pt>
                <c:pt idx="45">
                  <c:v>931</c:v>
                </c:pt>
                <c:pt idx="46">
                  <c:v>720</c:v>
                </c:pt>
                <c:pt idx="47">
                  <c:v>727</c:v>
                </c:pt>
                <c:pt idx="48">
                  <c:v>8928</c:v>
                </c:pt>
                <c:pt idx="49">
                  <c:v>11368</c:v>
                </c:pt>
                <c:pt idx="50">
                  <c:v>8772</c:v>
                </c:pt>
                <c:pt idx="51">
                  <c:v>8336</c:v>
                </c:pt>
                <c:pt idx="52">
                  <c:v>7890</c:v>
                </c:pt>
                <c:pt idx="53">
                  <c:v>7891</c:v>
                </c:pt>
                <c:pt idx="54">
                  <c:v>8676</c:v>
                </c:pt>
                <c:pt idx="55">
                  <c:v>10844</c:v>
                </c:pt>
                <c:pt idx="56">
                  <c:v>9439</c:v>
                </c:pt>
                <c:pt idx="57">
                  <c:v>4607</c:v>
                </c:pt>
                <c:pt idx="58">
                  <c:v>3527</c:v>
                </c:pt>
                <c:pt idx="59">
                  <c:v>2027</c:v>
                </c:pt>
                <c:pt idx="60">
                  <c:v>1531</c:v>
                </c:pt>
                <c:pt idx="61">
                  <c:v>1295</c:v>
                </c:pt>
                <c:pt idx="62">
                  <c:v>1392</c:v>
                </c:pt>
                <c:pt idx="63">
                  <c:v>975</c:v>
                </c:pt>
                <c:pt idx="64">
                  <c:v>1073</c:v>
                </c:pt>
                <c:pt idx="65">
                  <c:v>1478</c:v>
                </c:pt>
                <c:pt idx="66">
                  <c:v>1053</c:v>
                </c:pt>
                <c:pt idx="67">
                  <c:v>504</c:v>
                </c:pt>
                <c:pt idx="68">
                  <c:v>584</c:v>
                </c:pt>
                <c:pt idx="69">
                  <c:v>150</c:v>
                </c:pt>
                <c:pt idx="70">
                  <c:v>148</c:v>
                </c:pt>
                <c:pt idx="71">
                  <c:v>112</c:v>
                </c:pt>
                <c:pt idx="72">
                  <c:v>57</c:v>
                </c:pt>
                <c:pt idx="73">
                  <c:v>34</c:v>
                </c:pt>
                <c:pt idx="74">
                  <c:v>42</c:v>
                </c:pt>
                <c:pt idx="75">
                  <c:v>49</c:v>
                </c:pt>
                <c:pt idx="76">
                  <c:v>35</c:v>
                </c:pt>
                <c:pt idx="77">
                  <c:v>43</c:v>
                </c:pt>
                <c:pt idx="78">
                  <c:v>44</c:v>
                </c:pt>
                <c:pt idx="79">
                  <c:v>44</c:v>
                </c:pt>
                <c:pt idx="80">
                  <c:v>37</c:v>
                </c:pt>
                <c:pt idx="81">
                  <c:v>48</c:v>
                </c:pt>
                <c:pt idx="82">
                  <c:v>40</c:v>
                </c:pt>
                <c:pt idx="83">
                  <c:v>33</c:v>
                </c:pt>
                <c:pt idx="84">
                  <c:v>32</c:v>
                </c:pt>
                <c:pt idx="85">
                  <c:v>33</c:v>
                </c:pt>
                <c:pt idx="86">
                  <c:v>28</c:v>
                </c:pt>
                <c:pt idx="87">
                  <c:v>26</c:v>
                </c:pt>
                <c:pt idx="88">
                  <c:v>35</c:v>
                </c:pt>
                <c:pt idx="89">
                  <c:v>31</c:v>
                </c:pt>
                <c:pt idx="90">
                  <c:v>50</c:v>
                </c:pt>
                <c:pt idx="91">
                  <c:v>342</c:v>
                </c:pt>
                <c:pt idx="92">
                  <c:v>686</c:v>
                </c:pt>
                <c:pt idx="93">
                  <c:v>1535</c:v>
                </c:pt>
                <c:pt idx="94">
                  <c:v>858</c:v>
                </c:pt>
                <c:pt idx="95">
                  <c:v>243</c:v>
                </c:pt>
                <c:pt idx="96">
                  <c:v>775</c:v>
                </c:pt>
                <c:pt idx="97">
                  <c:v>276</c:v>
                </c:pt>
                <c:pt idx="98">
                  <c:v>86</c:v>
                </c:pt>
                <c:pt idx="99">
                  <c:v>68</c:v>
                </c:pt>
                <c:pt idx="100">
                  <c:v>52</c:v>
                </c:pt>
                <c:pt idx="101">
                  <c:v>858</c:v>
                </c:pt>
                <c:pt idx="102">
                  <c:v>267</c:v>
                </c:pt>
                <c:pt idx="103">
                  <c:v>85</c:v>
                </c:pt>
                <c:pt idx="104">
                  <c:v>47</c:v>
                </c:pt>
                <c:pt idx="105">
                  <c:v>55</c:v>
                </c:pt>
                <c:pt idx="106">
                  <c:v>731</c:v>
                </c:pt>
                <c:pt idx="107">
                  <c:v>154</c:v>
                </c:pt>
                <c:pt idx="108">
                  <c:v>82</c:v>
                </c:pt>
                <c:pt idx="109">
                  <c:v>56</c:v>
                </c:pt>
                <c:pt idx="110">
                  <c:v>593</c:v>
                </c:pt>
                <c:pt idx="111">
                  <c:v>131</c:v>
                </c:pt>
                <c:pt idx="112">
                  <c:v>48</c:v>
                </c:pt>
                <c:pt idx="113">
                  <c:v>57</c:v>
                </c:pt>
                <c:pt idx="114">
                  <c:v>52</c:v>
                </c:pt>
                <c:pt idx="115">
                  <c:v>889</c:v>
                </c:pt>
                <c:pt idx="116">
                  <c:v>474</c:v>
                </c:pt>
                <c:pt idx="117">
                  <c:v>16707</c:v>
                </c:pt>
                <c:pt idx="118">
                  <c:v>4913</c:v>
                </c:pt>
                <c:pt idx="119">
                  <c:v>15599</c:v>
                </c:pt>
                <c:pt idx="120">
                  <c:v>6896</c:v>
                </c:pt>
                <c:pt idx="121">
                  <c:v>2049</c:v>
                </c:pt>
                <c:pt idx="122">
                  <c:v>1374</c:v>
                </c:pt>
                <c:pt idx="123">
                  <c:v>568</c:v>
                </c:pt>
                <c:pt idx="124">
                  <c:v>150</c:v>
                </c:pt>
                <c:pt idx="125">
                  <c:v>1420</c:v>
                </c:pt>
                <c:pt idx="126">
                  <c:v>883</c:v>
                </c:pt>
                <c:pt idx="127">
                  <c:v>342</c:v>
                </c:pt>
                <c:pt idx="128">
                  <c:v>199</c:v>
                </c:pt>
                <c:pt idx="129">
                  <c:v>176</c:v>
                </c:pt>
                <c:pt idx="130">
                  <c:v>114</c:v>
                </c:pt>
                <c:pt idx="131">
                  <c:v>76</c:v>
                </c:pt>
                <c:pt idx="132">
                  <c:v>51</c:v>
                </c:pt>
                <c:pt idx="133">
                  <c:v>664</c:v>
                </c:pt>
                <c:pt idx="134">
                  <c:v>223</c:v>
                </c:pt>
                <c:pt idx="135">
                  <c:v>64</c:v>
                </c:pt>
                <c:pt idx="136">
                  <c:v>572</c:v>
                </c:pt>
                <c:pt idx="137">
                  <c:v>179</c:v>
                </c:pt>
                <c:pt idx="138">
                  <c:v>85</c:v>
                </c:pt>
                <c:pt idx="139">
                  <c:v>66</c:v>
                </c:pt>
                <c:pt idx="140">
                  <c:v>50</c:v>
                </c:pt>
                <c:pt idx="141">
                  <c:v>643</c:v>
                </c:pt>
                <c:pt idx="142">
                  <c:v>176</c:v>
                </c:pt>
                <c:pt idx="143">
                  <c:v>723</c:v>
                </c:pt>
                <c:pt idx="144">
                  <c:v>128</c:v>
                </c:pt>
                <c:pt idx="145">
                  <c:v>71</c:v>
                </c:pt>
                <c:pt idx="146">
                  <c:v>687</c:v>
                </c:pt>
                <c:pt idx="147">
                  <c:v>129</c:v>
                </c:pt>
                <c:pt idx="148">
                  <c:v>70</c:v>
                </c:pt>
                <c:pt idx="149">
                  <c:v>583</c:v>
                </c:pt>
                <c:pt idx="150">
                  <c:v>158</c:v>
                </c:pt>
                <c:pt idx="151">
                  <c:v>44</c:v>
                </c:pt>
                <c:pt idx="152">
                  <c:v>48</c:v>
                </c:pt>
                <c:pt idx="153">
                  <c:v>33</c:v>
                </c:pt>
                <c:pt idx="154">
                  <c:v>486</c:v>
                </c:pt>
                <c:pt idx="155">
                  <c:v>588</c:v>
                </c:pt>
                <c:pt idx="156">
                  <c:v>119</c:v>
                </c:pt>
                <c:pt idx="157">
                  <c:v>60</c:v>
                </c:pt>
                <c:pt idx="158">
                  <c:v>46</c:v>
                </c:pt>
                <c:pt idx="159">
                  <c:v>42</c:v>
                </c:pt>
                <c:pt idx="160">
                  <c:v>502</c:v>
                </c:pt>
                <c:pt idx="161">
                  <c:v>588</c:v>
                </c:pt>
                <c:pt idx="162">
                  <c:v>139</c:v>
                </c:pt>
                <c:pt idx="163">
                  <c:v>58</c:v>
                </c:pt>
                <c:pt idx="164">
                  <c:v>38</c:v>
                </c:pt>
                <c:pt idx="165">
                  <c:v>24</c:v>
                </c:pt>
                <c:pt idx="166">
                  <c:v>84</c:v>
                </c:pt>
                <c:pt idx="167">
                  <c:v>26</c:v>
                </c:pt>
                <c:pt idx="168">
                  <c:v>488</c:v>
                </c:pt>
                <c:pt idx="169">
                  <c:v>302</c:v>
                </c:pt>
                <c:pt idx="170">
                  <c:v>182</c:v>
                </c:pt>
                <c:pt idx="171">
                  <c:v>62</c:v>
                </c:pt>
                <c:pt idx="172">
                  <c:v>29</c:v>
                </c:pt>
                <c:pt idx="173">
                  <c:v>25</c:v>
                </c:pt>
                <c:pt idx="174">
                  <c:v>16</c:v>
                </c:pt>
                <c:pt idx="175">
                  <c:v>25</c:v>
                </c:pt>
                <c:pt idx="176">
                  <c:v>21</c:v>
                </c:pt>
                <c:pt idx="177">
                  <c:v>21</c:v>
                </c:pt>
                <c:pt idx="178">
                  <c:v>26</c:v>
                </c:pt>
                <c:pt idx="179">
                  <c:v>1159</c:v>
                </c:pt>
                <c:pt idx="180">
                  <c:v>599</c:v>
                </c:pt>
                <c:pt idx="181">
                  <c:v>453</c:v>
                </c:pt>
                <c:pt idx="182">
                  <c:v>129</c:v>
                </c:pt>
                <c:pt idx="183">
                  <c:v>788</c:v>
                </c:pt>
                <c:pt idx="184">
                  <c:v>115</c:v>
                </c:pt>
                <c:pt idx="185">
                  <c:v>56</c:v>
                </c:pt>
                <c:pt idx="186">
                  <c:v>486</c:v>
                </c:pt>
                <c:pt idx="187">
                  <c:v>119</c:v>
                </c:pt>
                <c:pt idx="188">
                  <c:v>50</c:v>
                </c:pt>
                <c:pt idx="189">
                  <c:v>428</c:v>
                </c:pt>
                <c:pt idx="190">
                  <c:v>74</c:v>
                </c:pt>
                <c:pt idx="191">
                  <c:v>430</c:v>
                </c:pt>
                <c:pt idx="192">
                  <c:v>80</c:v>
                </c:pt>
                <c:pt idx="193">
                  <c:v>1141</c:v>
                </c:pt>
                <c:pt idx="194">
                  <c:v>175</c:v>
                </c:pt>
                <c:pt idx="195">
                  <c:v>58</c:v>
                </c:pt>
                <c:pt idx="196">
                  <c:v>49</c:v>
                </c:pt>
                <c:pt idx="197">
                  <c:v>33</c:v>
                </c:pt>
                <c:pt idx="198">
                  <c:v>32</c:v>
                </c:pt>
                <c:pt idx="199">
                  <c:v>23</c:v>
                </c:pt>
                <c:pt idx="200">
                  <c:v>19</c:v>
                </c:pt>
                <c:pt idx="201">
                  <c:v>25</c:v>
                </c:pt>
                <c:pt idx="202">
                  <c:v>806</c:v>
                </c:pt>
                <c:pt idx="203">
                  <c:v>140</c:v>
                </c:pt>
                <c:pt idx="204">
                  <c:v>43</c:v>
                </c:pt>
                <c:pt idx="205">
                  <c:v>139</c:v>
                </c:pt>
                <c:pt idx="206">
                  <c:v>649</c:v>
                </c:pt>
                <c:pt idx="207">
                  <c:v>1434</c:v>
                </c:pt>
                <c:pt idx="208">
                  <c:v>418</c:v>
                </c:pt>
                <c:pt idx="209">
                  <c:v>107</c:v>
                </c:pt>
                <c:pt idx="210">
                  <c:v>88</c:v>
                </c:pt>
                <c:pt idx="211">
                  <c:v>61</c:v>
                </c:pt>
                <c:pt idx="212">
                  <c:v>33</c:v>
                </c:pt>
                <c:pt idx="213">
                  <c:v>576</c:v>
                </c:pt>
                <c:pt idx="214">
                  <c:v>100</c:v>
                </c:pt>
                <c:pt idx="215">
                  <c:v>51</c:v>
                </c:pt>
                <c:pt idx="216">
                  <c:v>43</c:v>
                </c:pt>
                <c:pt idx="217">
                  <c:v>40</c:v>
                </c:pt>
                <c:pt idx="218">
                  <c:v>463</c:v>
                </c:pt>
                <c:pt idx="219">
                  <c:v>122</c:v>
                </c:pt>
                <c:pt idx="220">
                  <c:v>53</c:v>
                </c:pt>
                <c:pt idx="221">
                  <c:v>520</c:v>
                </c:pt>
                <c:pt idx="222">
                  <c:v>495</c:v>
                </c:pt>
                <c:pt idx="223">
                  <c:v>82</c:v>
                </c:pt>
                <c:pt idx="224">
                  <c:v>64</c:v>
                </c:pt>
                <c:pt idx="225">
                  <c:v>140</c:v>
                </c:pt>
                <c:pt idx="226">
                  <c:v>300</c:v>
                </c:pt>
                <c:pt idx="227">
                  <c:v>64</c:v>
                </c:pt>
                <c:pt idx="228">
                  <c:v>40</c:v>
                </c:pt>
                <c:pt idx="229">
                  <c:v>36</c:v>
                </c:pt>
                <c:pt idx="230">
                  <c:v>33</c:v>
                </c:pt>
                <c:pt idx="231">
                  <c:v>35</c:v>
                </c:pt>
                <c:pt idx="232">
                  <c:v>25</c:v>
                </c:pt>
                <c:pt idx="233">
                  <c:v>551</c:v>
                </c:pt>
                <c:pt idx="234">
                  <c:v>1039</c:v>
                </c:pt>
                <c:pt idx="235">
                  <c:v>195</c:v>
                </c:pt>
                <c:pt idx="236">
                  <c:v>74</c:v>
                </c:pt>
                <c:pt idx="237">
                  <c:v>68</c:v>
                </c:pt>
                <c:pt idx="238">
                  <c:v>30</c:v>
                </c:pt>
                <c:pt idx="239">
                  <c:v>26</c:v>
                </c:pt>
                <c:pt idx="240">
                  <c:v>1212</c:v>
                </c:pt>
                <c:pt idx="241">
                  <c:v>213</c:v>
                </c:pt>
                <c:pt idx="242">
                  <c:v>64</c:v>
                </c:pt>
                <c:pt idx="243">
                  <c:v>97</c:v>
                </c:pt>
                <c:pt idx="244">
                  <c:v>444</c:v>
                </c:pt>
                <c:pt idx="245">
                  <c:v>134</c:v>
                </c:pt>
                <c:pt idx="246">
                  <c:v>76</c:v>
                </c:pt>
                <c:pt idx="247">
                  <c:v>56</c:v>
                </c:pt>
                <c:pt idx="248">
                  <c:v>34</c:v>
                </c:pt>
                <c:pt idx="249">
                  <c:v>353</c:v>
                </c:pt>
                <c:pt idx="250">
                  <c:v>81</c:v>
                </c:pt>
                <c:pt idx="251">
                  <c:v>40</c:v>
                </c:pt>
                <c:pt idx="252">
                  <c:v>54</c:v>
                </c:pt>
                <c:pt idx="253">
                  <c:v>444</c:v>
                </c:pt>
                <c:pt idx="254">
                  <c:v>82</c:v>
                </c:pt>
                <c:pt idx="255">
                  <c:v>59</c:v>
                </c:pt>
                <c:pt idx="256">
                  <c:v>55</c:v>
                </c:pt>
                <c:pt idx="257">
                  <c:v>577</c:v>
                </c:pt>
                <c:pt idx="258">
                  <c:v>154</c:v>
                </c:pt>
                <c:pt idx="259">
                  <c:v>61</c:v>
                </c:pt>
                <c:pt idx="260">
                  <c:v>340</c:v>
                </c:pt>
                <c:pt idx="261">
                  <c:v>522</c:v>
                </c:pt>
                <c:pt idx="262">
                  <c:v>87</c:v>
                </c:pt>
                <c:pt idx="263">
                  <c:v>124</c:v>
                </c:pt>
                <c:pt idx="264">
                  <c:v>66</c:v>
                </c:pt>
                <c:pt idx="265">
                  <c:v>32</c:v>
                </c:pt>
                <c:pt idx="266">
                  <c:v>27</c:v>
                </c:pt>
                <c:pt idx="267">
                  <c:v>27</c:v>
                </c:pt>
                <c:pt idx="268">
                  <c:v>7602</c:v>
                </c:pt>
                <c:pt idx="269">
                  <c:v>2738</c:v>
                </c:pt>
                <c:pt idx="270">
                  <c:v>778</c:v>
                </c:pt>
                <c:pt idx="271">
                  <c:v>1297</c:v>
                </c:pt>
                <c:pt idx="272">
                  <c:v>798</c:v>
                </c:pt>
                <c:pt idx="273">
                  <c:v>164</c:v>
                </c:pt>
                <c:pt idx="274">
                  <c:v>124</c:v>
                </c:pt>
                <c:pt idx="275">
                  <c:v>90</c:v>
                </c:pt>
                <c:pt idx="276">
                  <c:v>50</c:v>
                </c:pt>
                <c:pt idx="277">
                  <c:v>624</c:v>
                </c:pt>
                <c:pt idx="278">
                  <c:v>109</c:v>
                </c:pt>
                <c:pt idx="279">
                  <c:v>48</c:v>
                </c:pt>
                <c:pt idx="280">
                  <c:v>39</c:v>
                </c:pt>
                <c:pt idx="281">
                  <c:v>19</c:v>
                </c:pt>
                <c:pt idx="282">
                  <c:v>397</c:v>
                </c:pt>
                <c:pt idx="283">
                  <c:v>98</c:v>
                </c:pt>
                <c:pt idx="284">
                  <c:v>40</c:v>
                </c:pt>
                <c:pt idx="285">
                  <c:v>398</c:v>
                </c:pt>
                <c:pt idx="286">
                  <c:v>114</c:v>
                </c:pt>
                <c:pt idx="287">
                  <c:v>37</c:v>
                </c:pt>
                <c:pt idx="288">
                  <c:v>383</c:v>
                </c:pt>
                <c:pt idx="289">
                  <c:v>61</c:v>
                </c:pt>
                <c:pt idx="290">
                  <c:v>31</c:v>
                </c:pt>
                <c:pt idx="291">
                  <c:v>31</c:v>
                </c:pt>
                <c:pt idx="292">
                  <c:v>17</c:v>
                </c:pt>
                <c:pt idx="293">
                  <c:v>18</c:v>
                </c:pt>
                <c:pt idx="294">
                  <c:v>19</c:v>
                </c:pt>
                <c:pt idx="295">
                  <c:v>19</c:v>
                </c:pt>
                <c:pt idx="296">
                  <c:v>22</c:v>
                </c:pt>
                <c:pt idx="297">
                  <c:v>18</c:v>
                </c:pt>
                <c:pt idx="298">
                  <c:v>20</c:v>
                </c:pt>
                <c:pt idx="299">
                  <c:v>23</c:v>
                </c:pt>
                <c:pt idx="300">
                  <c:v>23</c:v>
                </c:pt>
                <c:pt idx="301">
                  <c:v>26</c:v>
                </c:pt>
                <c:pt idx="302">
                  <c:v>22</c:v>
                </c:pt>
                <c:pt idx="303">
                  <c:v>21</c:v>
                </c:pt>
                <c:pt idx="304">
                  <c:v>27</c:v>
                </c:pt>
                <c:pt idx="305">
                  <c:v>15</c:v>
                </c:pt>
                <c:pt idx="306">
                  <c:v>15</c:v>
                </c:pt>
                <c:pt idx="307">
                  <c:v>13</c:v>
                </c:pt>
                <c:pt idx="308">
                  <c:v>16</c:v>
                </c:pt>
                <c:pt idx="309">
                  <c:v>28</c:v>
                </c:pt>
                <c:pt idx="310">
                  <c:v>60</c:v>
                </c:pt>
                <c:pt idx="311">
                  <c:v>34</c:v>
                </c:pt>
                <c:pt idx="312">
                  <c:v>18</c:v>
                </c:pt>
                <c:pt idx="313">
                  <c:v>16</c:v>
                </c:pt>
                <c:pt idx="314">
                  <c:v>24</c:v>
                </c:pt>
                <c:pt idx="315">
                  <c:v>15</c:v>
                </c:pt>
                <c:pt idx="316">
                  <c:v>24</c:v>
                </c:pt>
                <c:pt idx="317">
                  <c:v>18</c:v>
                </c:pt>
                <c:pt idx="318">
                  <c:v>988</c:v>
                </c:pt>
                <c:pt idx="319">
                  <c:v>241</c:v>
                </c:pt>
                <c:pt idx="320">
                  <c:v>1059</c:v>
                </c:pt>
                <c:pt idx="321">
                  <c:v>385</c:v>
                </c:pt>
                <c:pt idx="322">
                  <c:v>148</c:v>
                </c:pt>
                <c:pt idx="323">
                  <c:v>390</c:v>
                </c:pt>
                <c:pt idx="324">
                  <c:v>310</c:v>
                </c:pt>
                <c:pt idx="325">
                  <c:v>108</c:v>
                </c:pt>
                <c:pt idx="326">
                  <c:v>80</c:v>
                </c:pt>
                <c:pt idx="327">
                  <c:v>60</c:v>
                </c:pt>
                <c:pt idx="328">
                  <c:v>43</c:v>
                </c:pt>
                <c:pt idx="329">
                  <c:v>34</c:v>
                </c:pt>
                <c:pt idx="330">
                  <c:v>23</c:v>
                </c:pt>
                <c:pt idx="331">
                  <c:v>25</c:v>
                </c:pt>
                <c:pt idx="332">
                  <c:v>32</c:v>
                </c:pt>
                <c:pt idx="333">
                  <c:v>250</c:v>
                </c:pt>
                <c:pt idx="334">
                  <c:v>149</c:v>
                </c:pt>
                <c:pt idx="335">
                  <c:v>63</c:v>
                </c:pt>
                <c:pt idx="336">
                  <c:v>57</c:v>
                </c:pt>
                <c:pt idx="337">
                  <c:v>43</c:v>
                </c:pt>
                <c:pt idx="338">
                  <c:v>298</c:v>
                </c:pt>
                <c:pt idx="339">
                  <c:v>103</c:v>
                </c:pt>
                <c:pt idx="340">
                  <c:v>46</c:v>
                </c:pt>
                <c:pt idx="341">
                  <c:v>398</c:v>
                </c:pt>
                <c:pt idx="342">
                  <c:v>52</c:v>
                </c:pt>
                <c:pt idx="343">
                  <c:v>366</c:v>
                </c:pt>
                <c:pt idx="344">
                  <c:v>82</c:v>
                </c:pt>
                <c:pt idx="345">
                  <c:v>37</c:v>
                </c:pt>
                <c:pt idx="346">
                  <c:v>40</c:v>
                </c:pt>
                <c:pt idx="347">
                  <c:v>548</c:v>
                </c:pt>
                <c:pt idx="348">
                  <c:v>235</c:v>
                </c:pt>
                <c:pt idx="349">
                  <c:v>85</c:v>
                </c:pt>
                <c:pt idx="350">
                  <c:v>327</c:v>
                </c:pt>
                <c:pt idx="351">
                  <c:v>133</c:v>
                </c:pt>
                <c:pt idx="352">
                  <c:v>64</c:v>
                </c:pt>
                <c:pt idx="353">
                  <c:v>43</c:v>
                </c:pt>
                <c:pt idx="354">
                  <c:v>341</c:v>
                </c:pt>
                <c:pt idx="355">
                  <c:v>155</c:v>
                </c:pt>
                <c:pt idx="356">
                  <c:v>78</c:v>
                </c:pt>
                <c:pt idx="357">
                  <c:v>400</c:v>
                </c:pt>
                <c:pt idx="358">
                  <c:v>98</c:v>
                </c:pt>
                <c:pt idx="359">
                  <c:v>94</c:v>
                </c:pt>
                <c:pt idx="360">
                  <c:v>113</c:v>
                </c:pt>
                <c:pt idx="361">
                  <c:v>352</c:v>
                </c:pt>
                <c:pt idx="362">
                  <c:v>120</c:v>
                </c:pt>
                <c:pt idx="363">
                  <c:v>58</c:v>
                </c:pt>
                <c:pt idx="364">
                  <c:v>40</c:v>
                </c:pt>
                <c:pt idx="365">
                  <c:v>40</c:v>
                </c:pt>
              </c:numCache>
            </c:numRef>
          </c:val>
          <c:smooth val="0"/>
          <c:extLst>
            <c:ext xmlns:c16="http://schemas.microsoft.com/office/drawing/2014/chart" uri="{C3380CC4-5D6E-409C-BE32-E72D297353CC}">
              <c16:uniqueId val="{00000000-BFAD-44D4-A5CB-CDB905271A06}"/>
            </c:ext>
          </c:extLst>
        </c:ser>
        <c:dLbls>
          <c:showLegendKey val="0"/>
          <c:showVal val="0"/>
          <c:showCatName val="0"/>
          <c:showSerName val="0"/>
          <c:showPercent val="0"/>
          <c:showBubbleSize val="0"/>
        </c:dLbls>
        <c:smooth val="0"/>
        <c:axId val="306425912"/>
        <c:axId val="306427880"/>
      </c:lineChart>
      <c:dateAx>
        <c:axId val="30642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27880"/>
        <c:crosses val="autoZero"/>
        <c:auto val="1"/>
        <c:lblOffset val="100"/>
        <c:baseTimeUnit val="days"/>
      </c:dateAx>
      <c:valAx>
        <c:axId val="30642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2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5B2B6-36DB-4DAD-B11B-29498097D5F9}"/>
              </a:ext>
            </a:extLst>
          </p:cNvPr>
          <p:cNvSpPr>
            <a:spLocks noGrp="1"/>
          </p:cNvSpPr>
          <p:nvPr>
            <p:ph type="ctrTitle"/>
          </p:nvPr>
        </p:nvSpPr>
        <p:spPr/>
        <p:txBody>
          <a:bodyPr/>
          <a:lstStyle/>
          <a:p>
            <a:r>
              <a:rPr lang="en-US"/>
              <a:t>Übersicht der eigenen Kanäle</a:t>
            </a:r>
          </a:p>
        </p:txBody>
      </p:sp>
      <p:sp>
        <p:nvSpPr>
          <p:cNvPr id="3" name="Subtitle 2">
            <a:extLst>
              <a:ext uri="{FF2B5EF4-FFF2-40B4-BE49-F238E27FC236}">
                <a16:creationId xmlns:a16="http://schemas.microsoft.com/office/drawing/2014/main" id="{9C30C747-15E5-4ED5-8EB7-B77F6FAF1F30}"/>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2654013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7FDF-262B-4177-A584-E242D4F4BD36}"/>
              </a:ext>
            </a:extLst>
          </p:cNvPr>
          <p:cNvSpPr>
            <a:spLocks noGrp="1"/>
          </p:cNvSpPr>
          <p:nvPr>
            <p:ph type="title"/>
          </p:nvPr>
        </p:nvSpPr>
        <p:spPr/>
        <p:txBody>
          <a:bodyPr/>
          <a:lstStyle/>
          <a:p>
            <a:r>
              <a:rPr lang="en-US"/>
              <a:t>Facebook KPIs pro Facebook Page | DBB 3x3</a:t>
            </a:r>
          </a:p>
        </p:txBody>
      </p:sp>
      <p:graphicFrame>
        <p:nvGraphicFramePr>
          <p:cNvPr id="5" name="Table Placeholder 4">
            <a:extLst>
              <a:ext uri="{FF2B5EF4-FFF2-40B4-BE49-F238E27FC236}">
                <a16:creationId xmlns:a16="http://schemas.microsoft.com/office/drawing/2014/main" id="{00B84945-876D-46C8-B854-F03EB75E18F2}"/>
              </a:ext>
            </a:extLst>
          </p:cNvPr>
          <p:cNvGraphicFramePr>
            <a:graphicFrameLocks noGrp="1"/>
          </p:cNvGraphicFramePr>
          <p:nvPr>
            <p:ph type="tbl" sz="quarter" idx="13"/>
            <p:extLst>
              <p:ext uri="{D42A27DB-BD31-4B8C-83A1-F6EECF244321}">
                <p14:modId xmlns:p14="http://schemas.microsoft.com/office/powerpoint/2010/main" val="3702769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656958028"/>
                    </a:ext>
                  </a:extLst>
                </a:gridCol>
                <a:gridCol w="208280">
                  <a:extLst>
                    <a:ext uri="{9D8B030D-6E8A-4147-A177-3AD203B41FA5}">
                      <a16:colId xmlns:a16="http://schemas.microsoft.com/office/drawing/2014/main" val="3228203521"/>
                    </a:ext>
                  </a:extLst>
                </a:gridCol>
                <a:gridCol w="208280">
                  <a:extLst>
                    <a:ext uri="{9D8B030D-6E8A-4147-A177-3AD203B41FA5}">
                      <a16:colId xmlns:a16="http://schemas.microsoft.com/office/drawing/2014/main" val="1885937303"/>
                    </a:ext>
                  </a:extLst>
                </a:gridCol>
                <a:gridCol w="208280">
                  <a:extLst>
                    <a:ext uri="{9D8B030D-6E8A-4147-A177-3AD203B41FA5}">
                      <a16:colId xmlns:a16="http://schemas.microsoft.com/office/drawing/2014/main" val="4145360549"/>
                    </a:ext>
                  </a:extLst>
                </a:gridCol>
                <a:gridCol w="208280">
                  <a:extLst>
                    <a:ext uri="{9D8B030D-6E8A-4147-A177-3AD203B41FA5}">
                      <a16:colId xmlns:a16="http://schemas.microsoft.com/office/drawing/2014/main" val="2470919948"/>
                    </a:ext>
                  </a:extLst>
                </a:gridCol>
                <a:gridCol w="208280">
                  <a:extLst>
                    <a:ext uri="{9D8B030D-6E8A-4147-A177-3AD203B41FA5}">
                      <a16:colId xmlns:a16="http://schemas.microsoft.com/office/drawing/2014/main" val="3815088181"/>
                    </a:ext>
                  </a:extLst>
                </a:gridCol>
                <a:gridCol w="208280">
                  <a:extLst>
                    <a:ext uri="{9D8B030D-6E8A-4147-A177-3AD203B41FA5}">
                      <a16:colId xmlns:a16="http://schemas.microsoft.com/office/drawing/2014/main" val="1332424194"/>
                    </a:ext>
                  </a:extLst>
                </a:gridCol>
                <a:gridCol w="208280">
                  <a:extLst>
                    <a:ext uri="{9D8B030D-6E8A-4147-A177-3AD203B41FA5}">
                      <a16:colId xmlns:a16="http://schemas.microsoft.com/office/drawing/2014/main" val="4203008079"/>
                    </a:ext>
                  </a:extLst>
                </a:gridCol>
                <a:gridCol w="208280">
                  <a:extLst>
                    <a:ext uri="{9D8B030D-6E8A-4147-A177-3AD203B41FA5}">
                      <a16:colId xmlns:a16="http://schemas.microsoft.com/office/drawing/2014/main" val="3238210677"/>
                    </a:ext>
                  </a:extLst>
                </a:gridCol>
                <a:gridCol w="208280">
                  <a:extLst>
                    <a:ext uri="{9D8B030D-6E8A-4147-A177-3AD203B41FA5}">
                      <a16:colId xmlns:a16="http://schemas.microsoft.com/office/drawing/2014/main" val="865167673"/>
                    </a:ext>
                  </a:extLst>
                </a:gridCol>
                <a:gridCol w="208280">
                  <a:extLst>
                    <a:ext uri="{9D8B030D-6E8A-4147-A177-3AD203B41FA5}">
                      <a16:colId xmlns:a16="http://schemas.microsoft.com/office/drawing/2014/main" val="2996504427"/>
                    </a:ext>
                  </a:extLst>
                </a:gridCol>
                <a:gridCol w="208280">
                  <a:extLst>
                    <a:ext uri="{9D8B030D-6E8A-4147-A177-3AD203B41FA5}">
                      <a16:colId xmlns:a16="http://schemas.microsoft.com/office/drawing/2014/main" val="1172741147"/>
                    </a:ext>
                  </a:extLst>
                </a:gridCol>
                <a:gridCol w="208280">
                  <a:extLst>
                    <a:ext uri="{9D8B030D-6E8A-4147-A177-3AD203B41FA5}">
                      <a16:colId xmlns:a16="http://schemas.microsoft.com/office/drawing/2014/main" val="3310686460"/>
                    </a:ext>
                  </a:extLst>
                </a:gridCol>
                <a:gridCol w="208280">
                  <a:extLst>
                    <a:ext uri="{9D8B030D-6E8A-4147-A177-3AD203B41FA5}">
                      <a16:colId xmlns:a16="http://schemas.microsoft.com/office/drawing/2014/main" val="4119311144"/>
                    </a:ext>
                  </a:extLst>
                </a:gridCol>
                <a:gridCol w="208280">
                  <a:extLst>
                    <a:ext uri="{9D8B030D-6E8A-4147-A177-3AD203B41FA5}">
                      <a16:colId xmlns:a16="http://schemas.microsoft.com/office/drawing/2014/main" val="3754616759"/>
                    </a:ext>
                  </a:extLst>
                </a:gridCol>
                <a:gridCol w="208280">
                  <a:extLst>
                    <a:ext uri="{9D8B030D-6E8A-4147-A177-3AD203B41FA5}">
                      <a16:colId xmlns:a16="http://schemas.microsoft.com/office/drawing/2014/main" val="3898454975"/>
                    </a:ext>
                  </a:extLst>
                </a:gridCol>
                <a:gridCol w="208280">
                  <a:extLst>
                    <a:ext uri="{9D8B030D-6E8A-4147-A177-3AD203B41FA5}">
                      <a16:colId xmlns:a16="http://schemas.microsoft.com/office/drawing/2014/main" val="1406283374"/>
                    </a:ext>
                  </a:extLst>
                </a:gridCol>
                <a:gridCol w="249936">
                  <a:extLst>
                    <a:ext uri="{9D8B030D-6E8A-4147-A177-3AD203B41FA5}">
                      <a16:colId xmlns:a16="http://schemas.microsoft.com/office/drawing/2014/main" val="1690871497"/>
                    </a:ext>
                  </a:extLst>
                </a:gridCol>
                <a:gridCol w="208280">
                  <a:extLst>
                    <a:ext uri="{9D8B030D-6E8A-4147-A177-3AD203B41FA5}">
                      <a16:colId xmlns:a16="http://schemas.microsoft.com/office/drawing/2014/main" val="3817364199"/>
                    </a:ext>
                  </a:extLst>
                </a:gridCol>
                <a:gridCol w="208280">
                  <a:extLst>
                    <a:ext uri="{9D8B030D-6E8A-4147-A177-3AD203B41FA5}">
                      <a16:colId xmlns:a16="http://schemas.microsoft.com/office/drawing/2014/main" val="1646198344"/>
                    </a:ext>
                  </a:extLst>
                </a:gridCol>
                <a:gridCol w="208280">
                  <a:extLst>
                    <a:ext uri="{9D8B030D-6E8A-4147-A177-3AD203B41FA5}">
                      <a16:colId xmlns:a16="http://schemas.microsoft.com/office/drawing/2014/main" val="871246046"/>
                    </a:ext>
                  </a:extLst>
                </a:gridCol>
                <a:gridCol w="208280">
                  <a:extLst>
                    <a:ext uri="{9D8B030D-6E8A-4147-A177-3AD203B41FA5}">
                      <a16:colId xmlns:a16="http://schemas.microsoft.com/office/drawing/2014/main" val="865791889"/>
                    </a:ext>
                  </a:extLst>
                </a:gridCol>
                <a:gridCol w="208280">
                  <a:extLst>
                    <a:ext uri="{9D8B030D-6E8A-4147-A177-3AD203B41FA5}">
                      <a16:colId xmlns:a16="http://schemas.microsoft.com/office/drawing/2014/main" val="1396202641"/>
                    </a:ext>
                  </a:extLst>
                </a:gridCol>
                <a:gridCol w="208280">
                  <a:extLst>
                    <a:ext uri="{9D8B030D-6E8A-4147-A177-3AD203B41FA5}">
                      <a16:colId xmlns:a16="http://schemas.microsoft.com/office/drawing/2014/main" val="3162309156"/>
                    </a:ext>
                  </a:extLst>
                </a:gridCol>
                <a:gridCol w="208280">
                  <a:extLst>
                    <a:ext uri="{9D8B030D-6E8A-4147-A177-3AD203B41FA5}">
                      <a16:colId xmlns:a16="http://schemas.microsoft.com/office/drawing/2014/main" val="4213900544"/>
                    </a:ext>
                  </a:extLst>
                </a:gridCol>
                <a:gridCol w="208280">
                  <a:extLst>
                    <a:ext uri="{9D8B030D-6E8A-4147-A177-3AD203B41FA5}">
                      <a16:colId xmlns:a16="http://schemas.microsoft.com/office/drawing/2014/main" val="3605111902"/>
                    </a:ext>
                  </a:extLst>
                </a:gridCol>
                <a:gridCol w="208280">
                  <a:extLst>
                    <a:ext uri="{9D8B030D-6E8A-4147-A177-3AD203B41FA5}">
                      <a16:colId xmlns:a16="http://schemas.microsoft.com/office/drawing/2014/main" val="1756821221"/>
                    </a:ext>
                  </a:extLst>
                </a:gridCol>
                <a:gridCol w="208280">
                  <a:extLst>
                    <a:ext uri="{9D8B030D-6E8A-4147-A177-3AD203B41FA5}">
                      <a16:colId xmlns:a16="http://schemas.microsoft.com/office/drawing/2014/main" val="1237046104"/>
                    </a:ext>
                  </a:extLst>
                </a:gridCol>
                <a:gridCol w="208280">
                  <a:extLst>
                    <a:ext uri="{9D8B030D-6E8A-4147-A177-3AD203B41FA5}">
                      <a16:colId xmlns:a16="http://schemas.microsoft.com/office/drawing/2014/main" val="2101675419"/>
                    </a:ext>
                  </a:extLst>
                </a:gridCol>
                <a:gridCol w="208280">
                  <a:extLst>
                    <a:ext uri="{9D8B030D-6E8A-4147-A177-3AD203B41FA5}">
                      <a16:colId xmlns:a16="http://schemas.microsoft.com/office/drawing/2014/main" val="257350263"/>
                    </a:ext>
                  </a:extLst>
                </a:gridCol>
                <a:gridCol w="208280">
                  <a:extLst>
                    <a:ext uri="{9D8B030D-6E8A-4147-A177-3AD203B41FA5}">
                      <a16:colId xmlns:a16="http://schemas.microsoft.com/office/drawing/2014/main" val="246072299"/>
                    </a:ext>
                  </a:extLst>
                </a:gridCol>
                <a:gridCol w="208280">
                  <a:extLst>
                    <a:ext uri="{9D8B030D-6E8A-4147-A177-3AD203B41FA5}">
                      <a16:colId xmlns:a16="http://schemas.microsoft.com/office/drawing/2014/main" val="321490075"/>
                    </a:ext>
                  </a:extLst>
                </a:gridCol>
                <a:gridCol w="208280">
                  <a:extLst>
                    <a:ext uri="{9D8B030D-6E8A-4147-A177-3AD203B41FA5}">
                      <a16:colId xmlns:a16="http://schemas.microsoft.com/office/drawing/2014/main" val="436125887"/>
                    </a:ext>
                  </a:extLst>
                </a:gridCol>
                <a:gridCol w="208280">
                  <a:extLst>
                    <a:ext uri="{9D8B030D-6E8A-4147-A177-3AD203B41FA5}">
                      <a16:colId xmlns:a16="http://schemas.microsoft.com/office/drawing/2014/main" val="31083622"/>
                    </a:ext>
                  </a:extLst>
                </a:gridCol>
                <a:gridCol w="208280">
                  <a:extLst>
                    <a:ext uri="{9D8B030D-6E8A-4147-A177-3AD203B41FA5}">
                      <a16:colId xmlns:a16="http://schemas.microsoft.com/office/drawing/2014/main" val="3965274397"/>
                    </a:ext>
                  </a:extLst>
                </a:gridCol>
                <a:gridCol w="208280">
                  <a:extLst>
                    <a:ext uri="{9D8B030D-6E8A-4147-A177-3AD203B41FA5}">
                      <a16:colId xmlns:a16="http://schemas.microsoft.com/office/drawing/2014/main" val="2390746798"/>
                    </a:ext>
                  </a:extLst>
                </a:gridCol>
                <a:gridCol w="208280">
                  <a:extLst>
                    <a:ext uri="{9D8B030D-6E8A-4147-A177-3AD203B41FA5}">
                      <a16:colId xmlns:a16="http://schemas.microsoft.com/office/drawing/2014/main" val="2329244369"/>
                    </a:ext>
                  </a:extLst>
                </a:gridCol>
                <a:gridCol w="208280">
                  <a:extLst>
                    <a:ext uri="{9D8B030D-6E8A-4147-A177-3AD203B41FA5}">
                      <a16:colId xmlns:a16="http://schemas.microsoft.com/office/drawing/2014/main" val="2920751996"/>
                    </a:ext>
                  </a:extLst>
                </a:gridCol>
                <a:gridCol w="208280">
                  <a:extLst>
                    <a:ext uri="{9D8B030D-6E8A-4147-A177-3AD203B41FA5}">
                      <a16:colId xmlns:a16="http://schemas.microsoft.com/office/drawing/2014/main" val="2857827031"/>
                    </a:ext>
                  </a:extLst>
                </a:gridCol>
                <a:gridCol w="208280">
                  <a:extLst>
                    <a:ext uri="{9D8B030D-6E8A-4147-A177-3AD203B41FA5}">
                      <a16:colId xmlns:a16="http://schemas.microsoft.com/office/drawing/2014/main" val="36702230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tc>
                  <a:txBody>
                    <a:bodyPr/>
                    <a:lstStyle/>
                    <a:p>
                      <a:r>
                        <a:rPr lang="en-US" sz="1000"/>
                        <a:t>Avg. Daily E-Rate</a:t>
                      </a:r>
                    </a:p>
                  </a:txBody>
                  <a:tcPr/>
                </a:tc>
                <a:extLst>
                  <a:ext uri="{0D108BD9-81ED-4DB2-BD59-A6C34878D82A}">
                    <a16:rowId xmlns:a16="http://schemas.microsoft.com/office/drawing/2014/main" val="1656661142"/>
                  </a:ext>
                </a:extLst>
              </a:tr>
              <a:tr h="370840">
                <a:tc>
                  <a:txBody>
                    <a:bodyPr/>
                    <a:lstStyle/>
                    <a:p>
                      <a:r>
                        <a:rPr lang="en-US" sz="1000"/>
                        <a:t>DBB 3x3</a:t>
                      </a:r>
                    </a:p>
                  </a:txBody>
                  <a:tcPr/>
                </a:tc>
                <a:tc>
                  <a:txBody>
                    <a:bodyPr/>
                    <a:lstStyle/>
                    <a:p>
                      <a:r>
                        <a:rPr lang="en-US" sz="1000"/>
                        <a:t>1366</a:t>
                      </a:r>
                    </a:p>
                  </a:txBody>
                  <a:tcPr/>
                </a:tc>
                <a:tc>
                  <a:txBody>
                    <a:bodyPr/>
                    <a:lstStyle/>
                    <a:p>
                      <a:r>
                        <a:rPr lang="en-US" sz="1000"/>
                        <a:t>383</a:t>
                      </a:r>
                    </a:p>
                  </a:txBody>
                  <a:tcPr/>
                </a:tc>
                <a:tc>
                  <a:txBody>
                    <a:bodyPr/>
                    <a:lstStyle/>
                    <a:p>
                      <a:r>
                        <a:rPr lang="en-US" sz="1000"/>
                        <a:t>447</a:t>
                      </a:r>
                    </a:p>
                  </a:txBody>
                  <a:tcPr/>
                </a:tc>
                <a:tc>
                  <a:txBody>
                    <a:bodyPr/>
                    <a:lstStyle/>
                    <a:p>
                      <a:r>
                        <a:rPr lang="en-US" sz="1000"/>
                        <a:t>66</a:t>
                      </a:r>
                    </a:p>
                  </a:txBody>
                  <a:tcPr/>
                </a:tc>
                <a:tc>
                  <a:txBody>
                    <a:bodyPr/>
                    <a:lstStyle/>
                    <a:p>
                      <a:r>
                        <a:rPr lang="en-US" sz="1000"/>
                        <a:t>1224.6214689266</a:t>
                      </a:r>
                    </a:p>
                  </a:txBody>
                  <a:tcPr/>
                </a:tc>
                <a:tc>
                  <a:txBody>
                    <a:bodyPr/>
                    <a:lstStyle/>
                    <a:p>
                      <a:r>
                        <a:rPr lang="en-US" sz="1000"/>
                        <a:t>179</a:t>
                      </a:r>
                    </a:p>
                  </a:txBody>
                  <a:tcPr/>
                </a:tc>
                <a:tc>
                  <a:txBody>
                    <a:bodyPr/>
                    <a:lstStyle/>
                    <a:p>
                      <a:r>
                        <a:rPr lang="en-US" sz="1000"/>
                        <a:t>566035</a:t>
                      </a:r>
                    </a:p>
                  </a:txBody>
                  <a:tcPr/>
                </a:tc>
                <a:tc>
                  <a:txBody>
                    <a:bodyPr/>
                    <a:lstStyle/>
                    <a:p>
                      <a:r>
                        <a:rPr lang="en-US" sz="1000"/>
                        <a:t>919.10928961749</a:t>
                      </a:r>
                    </a:p>
                  </a:txBody>
                  <a:tcPr/>
                </a:tc>
                <a:tc>
                  <a:txBody>
                    <a:bodyPr/>
                    <a:lstStyle/>
                    <a:p>
                      <a:r>
                        <a:rPr lang="en-US" sz="1000"/>
                        <a:t>101165</a:t>
                      </a:r>
                    </a:p>
                  </a:txBody>
                  <a:tcPr/>
                </a:tc>
                <a:tc>
                  <a:txBody>
                    <a:bodyPr/>
                    <a:lstStyle/>
                    <a:p>
                      <a:r>
                        <a:rPr lang="en-US" sz="1000"/>
                        <a:t>49213</a:t>
                      </a:r>
                    </a:p>
                  </a:txBody>
                  <a:tcPr/>
                </a:tc>
                <a:tc>
                  <a:txBody>
                    <a:bodyPr/>
                    <a:lstStyle/>
                    <a:p>
                      <a:r>
                        <a:rPr lang="en-US" sz="1000"/>
                        <a:t>464870</a:t>
                      </a:r>
                    </a:p>
                  </a:txBody>
                  <a:tcPr/>
                </a:tc>
                <a:tc>
                  <a:txBody>
                    <a:bodyPr/>
                    <a:lstStyle/>
                    <a:p>
                      <a:r>
                        <a:rPr lang="en-US" sz="1000"/>
                        <a:t>42.07 %</a:t>
                      </a:r>
                    </a:p>
                  </a:txBody>
                  <a:tcPr/>
                </a:tc>
                <a:tc>
                  <a:txBody>
                    <a:bodyPr/>
                    <a:lstStyle/>
                    <a:p>
                      <a:r>
                        <a:rPr lang="en-US" sz="1000"/>
                        <a:t>102135</a:t>
                      </a:r>
                    </a:p>
                  </a:txBody>
                  <a:tcPr/>
                </a:tc>
                <a:tc>
                  <a:txBody>
                    <a:bodyPr/>
                    <a:lstStyle/>
                    <a:p>
                      <a:r>
                        <a:rPr lang="en-US" sz="1000"/>
                        <a:t>81288</a:t>
                      </a:r>
                    </a:p>
                  </a:txBody>
                  <a:tcPr/>
                </a:tc>
                <a:tc>
                  <a:txBody>
                    <a:bodyPr/>
                    <a:lstStyle/>
                    <a:p>
                      <a:r>
                        <a:rPr lang="en-US" sz="1000"/>
                        <a:t>33</a:t>
                      </a:r>
                    </a:p>
                  </a:txBody>
                  <a:tcPr/>
                </a:tc>
                <a:tc>
                  <a:txBody>
                    <a:bodyPr/>
                    <a:lstStyle/>
                    <a:p>
                      <a:r>
                        <a:rPr lang="en-US" sz="1000"/>
                        <a:t>39312</a:t>
                      </a:r>
                    </a:p>
                  </a:txBody>
                  <a:tcPr/>
                </a:tc>
                <a:tc>
                  <a:txBody>
                    <a:bodyPr/>
                    <a:lstStyle/>
                    <a:p>
                      <a:r>
                        <a:rPr lang="en-US" sz="1000"/>
                        <a:t>2024</a:t>
                      </a:r>
                    </a:p>
                  </a:txBody>
                  <a:tcPr/>
                </a:tc>
                <a:tc>
                  <a:txBody>
                    <a:bodyPr/>
                    <a:lstStyle/>
                    <a:p>
                      <a:r>
                        <a:rPr lang="en-US" sz="1000"/>
                        <a:t>3981</a:t>
                      </a:r>
                    </a:p>
                  </a:txBody>
                  <a:tcPr/>
                </a:tc>
                <a:tc>
                  <a:txBody>
                    <a:bodyPr/>
                    <a:lstStyle/>
                    <a:p>
                      <a:r>
                        <a:rPr lang="en-US" sz="1000"/>
                        <a:t>8411</a:t>
                      </a:r>
                    </a:p>
                  </a:txBody>
                  <a:tcPr/>
                </a:tc>
                <a:tc>
                  <a:txBody>
                    <a:bodyPr/>
                    <a:lstStyle/>
                    <a:p>
                      <a:r>
                        <a:rPr lang="en-US" sz="1000"/>
                        <a:t>24896</a:t>
                      </a:r>
                    </a:p>
                  </a:txBody>
                  <a:tcPr/>
                </a:tc>
                <a:tc>
                  <a:txBody>
                    <a:bodyPr/>
                    <a:lstStyle/>
                    <a:p>
                      <a:r>
                        <a:rPr lang="en-US" sz="1000"/>
                        <a:t>0</a:t>
                      </a:r>
                    </a:p>
                  </a:txBody>
                  <a:tcPr/>
                </a:tc>
                <a:tc>
                  <a:txBody>
                    <a:bodyPr/>
                    <a:lstStyle/>
                    <a:p>
                      <a:r>
                        <a:rPr lang="en-US" sz="1000"/>
                        <a:t>9901</a:t>
                      </a:r>
                    </a:p>
                  </a:txBody>
                  <a:tcPr/>
                </a:tc>
                <a:tc>
                  <a:txBody>
                    <a:bodyPr/>
                    <a:lstStyle/>
                    <a:p>
                      <a:r>
                        <a:rPr lang="en-US" sz="1000"/>
                        <a:t>8292</a:t>
                      </a:r>
                    </a:p>
                  </a:txBody>
                  <a:tcPr/>
                </a:tc>
                <a:tc>
                  <a:txBody>
                    <a:bodyPr/>
                    <a:lstStyle/>
                    <a:p>
                      <a:r>
                        <a:rPr lang="en-US" sz="1000"/>
                        <a:t>295</a:t>
                      </a:r>
                    </a:p>
                  </a:txBody>
                  <a:tcPr/>
                </a:tc>
                <a:tc>
                  <a:txBody>
                    <a:bodyPr/>
                    <a:lstStyle/>
                    <a:p>
                      <a:r>
                        <a:rPr lang="en-US" sz="1000"/>
                        <a:t>62</a:t>
                      </a:r>
                    </a:p>
                  </a:txBody>
                  <a:tcPr/>
                </a:tc>
                <a:tc>
                  <a:txBody>
                    <a:bodyPr/>
                    <a:lstStyle/>
                    <a:p>
                      <a:r>
                        <a:rPr lang="en-US" sz="1000"/>
                        <a:t>100</a:t>
                      </a:r>
                    </a:p>
                  </a:txBody>
                  <a:tcPr/>
                </a:tc>
                <a:tc>
                  <a:txBody>
                    <a:bodyPr/>
                    <a:lstStyle/>
                    <a:p>
                      <a:r>
                        <a:rPr lang="en-US" sz="1000"/>
                        <a:t>39</a:t>
                      </a:r>
                    </a:p>
                  </a:txBody>
                  <a:tcPr/>
                </a:tc>
                <a:tc>
                  <a:txBody>
                    <a:bodyPr/>
                    <a:lstStyle/>
                    <a:p>
                      <a:r>
                        <a:rPr lang="en-US" sz="1000"/>
                        <a:t>4</a:t>
                      </a:r>
                    </a:p>
                  </a:txBody>
                  <a:tcPr/>
                </a:tc>
                <a:tc>
                  <a:txBody>
                    <a:bodyPr/>
                    <a:lstStyle/>
                    <a:p>
                      <a:r>
                        <a:rPr lang="en-US" sz="1000"/>
                        <a:t>8788</a:t>
                      </a:r>
                    </a:p>
                  </a:txBody>
                  <a:tcPr/>
                </a:tc>
                <a:tc>
                  <a:txBody>
                    <a:bodyPr/>
                    <a:lstStyle/>
                    <a:p>
                      <a:r>
                        <a:rPr lang="en-US" sz="1000"/>
                        <a:t>676</a:t>
                      </a:r>
                    </a:p>
                  </a:txBody>
                  <a:tcPr/>
                </a:tc>
                <a:tc>
                  <a:txBody>
                    <a:bodyPr/>
                    <a:lstStyle/>
                    <a:p>
                      <a:r>
                        <a:rPr lang="en-US" sz="1000"/>
                        <a:t>437</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tc>
                  <a:txBody>
                    <a:bodyPr/>
                    <a:lstStyle/>
                    <a:p>
                      <a:r>
                        <a:rPr lang="en-US" sz="1000"/>
                        <a:t>9</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8.1436414244329 %</a:t>
                      </a:r>
                    </a:p>
                  </a:txBody>
                  <a:tcPr/>
                </a:tc>
                <a:extLst>
                  <a:ext uri="{0D108BD9-81ED-4DB2-BD59-A6C34878D82A}">
                    <a16:rowId xmlns:a16="http://schemas.microsoft.com/office/drawing/2014/main" val="3402314992"/>
                  </a:ext>
                </a:extLst>
              </a:tr>
            </a:tbl>
          </a:graphicData>
        </a:graphic>
      </p:graphicFrame>
      <p:sp>
        <p:nvSpPr>
          <p:cNvPr id="4" name="Text Placeholder 3">
            <a:extLst>
              <a:ext uri="{FF2B5EF4-FFF2-40B4-BE49-F238E27FC236}">
                <a16:creationId xmlns:a16="http://schemas.microsoft.com/office/drawing/2014/main" id="{BBFEB09C-5BF7-4E1A-95B9-BA3A82ACA4B8}"/>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664532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CBB84-A7EA-4B87-8C86-7C30D3CF9E85}"/>
              </a:ext>
            </a:extLst>
          </p:cNvPr>
          <p:cNvSpPr>
            <a:spLocks noGrp="1"/>
          </p:cNvSpPr>
          <p:nvPr>
            <p:ph type="title"/>
          </p:nvPr>
        </p:nvSpPr>
        <p:spPr/>
        <p:txBody>
          <a:bodyPr/>
          <a:lstStyle/>
          <a:p>
            <a:r>
              <a:rPr lang="en-US"/>
              <a:t>Facebook Reichweite | DBB 3x3</a:t>
            </a:r>
          </a:p>
        </p:txBody>
      </p:sp>
      <p:graphicFrame>
        <p:nvGraphicFramePr>
          <p:cNvPr id="6" name="Chart Placeholder 5">
            <a:extLst>
              <a:ext uri="{FF2B5EF4-FFF2-40B4-BE49-F238E27FC236}">
                <a16:creationId xmlns:a16="http://schemas.microsoft.com/office/drawing/2014/main" id="{F5F47C47-0E45-487C-8EBA-92DE25F5663C}"/>
              </a:ext>
            </a:extLst>
          </p:cNvPr>
          <p:cNvGraphicFramePr>
            <a:graphicFrameLocks noGrp="1"/>
          </p:cNvGraphicFramePr>
          <p:nvPr>
            <p:ph type="chart" sz="quarter" idx="13"/>
            <p:extLst>
              <p:ext uri="{D42A27DB-BD31-4B8C-83A1-F6EECF244321}">
                <p14:modId xmlns:p14="http://schemas.microsoft.com/office/powerpoint/2010/main" val="1457682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1D4939-E58C-4CD2-A111-3E273CF470AE}"/>
              </a:ext>
            </a:extLst>
          </p:cNvPr>
          <p:cNvSpPr>
            <a:spLocks noGrp="1"/>
          </p:cNvSpPr>
          <p:nvPr>
            <p:ph type="body" sz="quarter" idx="14"/>
          </p:nvPr>
        </p:nvSpPr>
        <p:spPr/>
        <p:txBody>
          <a:bodyPr/>
          <a:lstStyle/>
          <a:p>
            <a:r>
              <a:rPr lang="en-US"/>
              <a:t>06/08/2019 - 06/07/2020</a:t>
            </a:r>
          </a:p>
        </p:txBody>
      </p:sp>
      <p:sp>
        <p:nvSpPr>
          <p:cNvPr id="5" name="Footer Placeholder 4">
            <a:extLst>
              <a:ext uri="{FF2B5EF4-FFF2-40B4-BE49-F238E27FC236}">
                <a16:creationId xmlns:a16="http://schemas.microsoft.com/office/drawing/2014/main" id="{BEC4639C-8DD0-4C7D-9182-673241E9F5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570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1C7CB-579E-4C71-8E3A-F7FB55E74EF3}"/>
              </a:ext>
            </a:extLst>
          </p:cNvPr>
          <p:cNvSpPr>
            <a:spLocks noGrp="1"/>
          </p:cNvSpPr>
          <p:nvPr>
            <p:ph type="title"/>
          </p:nvPr>
        </p:nvSpPr>
        <p:spPr/>
        <p:txBody>
          <a:bodyPr/>
          <a:lstStyle/>
          <a:p>
            <a:r>
              <a:rPr lang="de-DE"/>
              <a:t>Facebook Erfolgreiche Postings nach Reichweite | DBB 3x3 - 1 of 26</a:t>
            </a:r>
            <a:endParaRPr lang="en-US"/>
          </a:p>
        </p:txBody>
      </p:sp>
      <p:graphicFrame>
        <p:nvGraphicFramePr>
          <p:cNvPr id="5" name="Table Placeholder 4">
            <a:extLst>
              <a:ext uri="{FF2B5EF4-FFF2-40B4-BE49-F238E27FC236}">
                <a16:creationId xmlns:a16="http://schemas.microsoft.com/office/drawing/2014/main" id="{F761FBD9-A5A2-470D-ADBD-D5A3722872B0}"/>
              </a:ext>
            </a:extLst>
          </p:cNvPr>
          <p:cNvGraphicFramePr>
            <a:graphicFrameLocks noGrp="1"/>
          </p:cNvGraphicFramePr>
          <p:nvPr>
            <p:ph type="tbl" sz="quarter" idx="13"/>
            <p:extLst>
              <p:ext uri="{D42A27DB-BD31-4B8C-83A1-F6EECF244321}">
                <p14:modId xmlns:p14="http://schemas.microsoft.com/office/powerpoint/2010/main" val="539006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71590001"/>
                    </a:ext>
                  </a:extLst>
                </a:gridCol>
                <a:gridCol w="822960">
                  <a:extLst>
                    <a:ext uri="{9D8B030D-6E8A-4147-A177-3AD203B41FA5}">
                      <a16:colId xmlns:a16="http://schemas.microsoft.com/office/drawing/2014/main" val="3628416283"/>
                    </a:ext>
                  </a:extLst>
                </a:gridCol>
                <a:gridCol w="329184">
                  <a:extLst>
                    <a:ext uri="{9D8B030D-6E8A-4147-A177-3AD203B41FA5}">
                      <a16:colId xmlns:a16="http://schemas.microsoft.com/office/drawing/2014/main" val="4108870621"/>
                    </a:ext>
                  </a:extLst>
                </a:gridCol>
                <a:gridCol w="208280">
                  <a:extLst>
                    <a:ext uri="{9D8B030D-6E8A-4147-A177-3AD203B41FA5}">
                      <a16:colId xmlns:a16="http://schemas.microsoft.com/office/drawing/2014/main" val="4038295953"/>
                    </a:ext>
                  </a:extLst>
                </a:gridCol>
                <a:gridCol w="208280">
                  <a:extLst>
                    <a:ext uri="{9D8B030D-6E8A-4147-A177-3AD203B41FA5}">
                      <a16:colId xmlns:a16="http://schemas.microsoft.com/office/drawing/2014/main" val="3778928770"/>
                    </a:ext>
                  </a:extLst>
                </a:gridCol>
                <a:gridCol w="208280">
                  <a:extLst>
                    <a:ext uri="{9D8B030D-6E8A-4147-A177-3AD203B41FA5}">
                      <a16:colId xmlns:a16="http://schemas.microsoft.com/office/drawing/2014/main" val="1123355479"/>
                    </a:ext>
                  </a:extLst>
                </a:gridCol>
                <a:gridCol w="208280">
                  <a:extLst>
                    <a:ext uri="{9D8B030D-6E8A-4147-A177-3AD203B41FA5}">
                      <a16:colId xmlns:a16="http://schemas.microsoft.com/office/drawing/2014/main" val="3096002762"/>
                    </a:ext>
                  </a:extLst>
                </a:gridCol>
                <a:gridCol w="208280">
                  <a:extLst>
                    <a:ext uri="{9D8B030D-6E8A-4147-A177-3AD203B41FA5}">
                      <a16:colId xmlns:a16="http://schemas.microsoft.com/office/drawing/2014/main" val="2133231615"/>
                    </a:ext>
                  </a:extLst>
                </a:gridCol>
                <a:gridCol w="208280">
                  <a:extLst>
                    <a:ext uri="{9D8B030D-6E8A-4147-A177-3AD203B41FA5}">
                      <a16:colId xmlns:a16="http://schemas.microsoft.com/office/drawing/2014/main" val="2768819117"/>
                    </a:ext>
                  </a:extLst>
                </a:gridCol>
                <a:gridCol w="208280">
                  <a:extLst>
                    <a:ext uri="{9D8B030D-6E8A-4147-A177-3AD203B41FA5}">
                      <a16:colId xmlns:a16="http://schemas.microsoft.com/office/drawing/2014/main" val="2411696637"/>
                    </a:ext>
                  </a:extLst>
                </a:gridCol>
                <a:gridCol w="208280">
                  <a:extLst>
                    <a:ext uri="{9D8B030D-6E8A-4147-A177-3AD203B41FA5}">
                      <a16:colId xmlns:a16="http://schemas.microsoft.com/office/drawing/2014/main" val="292735705"/>
                    </a:ext>
                  </a:extLst>
                </a:gridCol>
                <a:gridCol w="208280">
                  <a:extLst>
                    <a:ext uri="{9D8B030D-6E8A-4147-A177-3AD203B41FA5}">
                      <a16:colId xmlns:a16="http://schemas.microsoft.com/office/drawing/2014/main" val="168640623"/>
                    </a:ext>
                  </a:extLst>
                </a:gridCol>
                <a:gridCol w="208280">
                  <a:extLst>
                    <a:ext uri="{9D8B030D-6E8A-4147-A177-3AD203B41FA5}">
                      <a16:colId xmlns:a16="http://schemas.microsoft.com/office/drawing/2014/main" val="2720253379"/>
                    </a:ext>
                  </a:extLst>
                </a:gridCol>
                <a:gridCol w="208280">
                  <a:extLst>
                    <a:ext uri="{9D8B030D-6E8A-4147-A177-3AD203B41FA5}">
                      <a16:colId xmlns:a16="http://schemas.microsoft.com/office/drawing/2014/main" val="1418045856"/>
                    </a:ext>
                  </a:extLst>
                </a:gridCol>
                <a:gridCol w="208280">
                  <a:extLst>
                    <a:ext uri="{9D8B030D-6E8A-4147-A177-3AD203B41FA5}">
                      <a16:colId xmlns:a16="http://schemas.microsoft.com/office/drawing/2014/main" val="117374978"/>
                    </a:ext>
                  </a:extLst>
                </a:gridCol>
                <a:gridCol w="208280">
                  <a:extLst>
                    <a:ext uri="{9D8B030D-6E8A-4147-A177-3AD203B41FA5}">
                      <a16:colId xmlns:a16="http://schemas.microsoft.com/office/drawing/2014/main" val="3790174978"/>
                    </a:ext>
                  </a:extLst>
                </a:gridCol>
                <a:gridCol w="208280">
                  <a:extLst>
                    <a:ext uri="{9D8B030D-6E8A-4147-A177-3AD203B41FA5}">
                      <a16:colId xmlns:a16="http://schemas.microsoft.com/office/drawing/2014/main" val="3104004109"/>
                    </a:ext>
                  </a:extLst>
                </a:gridCol>
                <a:gridCol w="208280">
                  <a:extLst>
                    <a:ext uri="{9D8B030D-6E8A-4147-A177-3AD203B41FA5}">
                      <a16:colId xmlns:a16="http://schemas.microsoft.com/office/drawing/2014/main" val="3128586872"/>
                    </a:ext>
                  </a:extLst>
                </a:gridCol>
                <a:gridCol w="208280">
                  <a:extLst>
                    <a:ext uri="{9D8B030D-6E8A-4147-A177-3AD203B41FA5}">
                      <a16:colId xmlns:a16="http://schemas.microsoft.com/office/drawing/2014/main" val="1602236358"/>
                    </a:ext>
                  </a:extLst>
                </a:gridCol>
                <a:gridCol w="208280">
                  <a:extLst>
                    <a:ext uri="{9D8B030D-6E8A-4147-A177-3AD203B41FA5}">
                      <a16:colId xmlns:a16="http://schemas.microsoft.com/office/drawing/2014/main" val="1723791493"/>
                    </a:ext>
                  </a:extLst>
                </a:gridCol>
                <a:gridCol w="208280">
                  <a:extLst>
                    <a:ext uri="{9D8B030D-6E8A-4147-A177-3AD203B41FA5}">
                      <a16:colId xmlns:a16="http://schemas.microsoft.com/office/drawing/2014/main" val="1489332546"/>
                    </a:ext>
                  </a:extLst>
                </a:gridCol>
                <a:gridCol w="208280">
                  <a:extLst>
                    <a:ext uri="{9D8B030D-6E8A-4147-A177-3AD203B41FA5}">
                      <a16:colId xmlns:a16="http://schemas.microsoft.com/office/drawing/2014/main" val="327852644"/>
                    </a:ext>
                  </a:extLst>
                </a:gridCol>
                <a:gridCol w="208280">
                  <a:extLst>
                    <a:ext uri="{9D8B030D-6E8A-4147-A177-3AD203B41FA5}">
                      <a16:colId xmlns:a16="http://schemas.microsoft.com/office/drawing/2014/main" val="1372748901"/>
                    </a:ext>
                  </a:extLst>
                </a:gridCol>
                <a:gridCol w="208280">
                  <a:extLst>
                    <a:ext uri="{9D8B030D-6E8A-4147-A177-3AD203B41FA5}">
                      <a16:colId xmlns:a16="http://schemas.microsoft.com/office/drawing/2014/main" val="229709985"/>
                    </a:ext>
                  </a:extLst>
                </a:gridCol>
                <a:gridCol w="208280">
                  <a:extLst>
                    <a:ext uri="{9D8B030D-6E8A-4147-A177-3AD203B41FA5}">
                      <a16:colId xmlns:a16="http://schemas.microsoft.com/office/drawing/2014/main" val="2783646964"/>
                    </a:ext>
                  </a:extLst>
                </a:gridCol>
                <a:gridCol w="208280">
                  <a:extLst>
                    <a:ext uri="{9D8B030D-6E8A-4147-A177-3AD203B41FA5}">
                      <a16:colId xmlns:a16="http://schemas.microsoft.com/office/drawing/2014/main" val="1660210393"/>
                    </a:ext>
                  </a:extLst>
                </a:gridCol>
                <a:gridCol w="208280">
                  <a:extLst>
                    <a:ext uri="{9D8B030D-6E8A-4147-A177-3AD203B41FA5}">
                      <a16:colId xmlns:a16="http://schemas.microsoft.com/office/drawing/2014/main" val="486670302"/>
                    </a:ext>
                  </a:extLst>
                </a:gridCol>
                <a:gridCol w="208280">
                  <a:extLst>
                    <a:ext uri="{9D8B030D-6E8A-4147-A177-3AD203B41FA5}">
                      <a16:colId xmlns:a16="http://schemas.microsoft.com/office/drawing/2014/main" val="194365235"/>
                    </a:ext>
                  </a:extLst>
                </a:gridCol>
                <a:gridCol w="208280">
                  <a:extLst>
                    <a:ext uri="{9D8B030D-6E8A-4147-A177-3AD203B41FA5}">
                      <a16:colId xmlns:a16="http://schemas.microsoft.com/office/drawing/2014/main" val="3620982151"/>
                    </a:ext>
                  </a:extLst>
                </a:gridCol>
                <a:gridCol w="208280">
                  <a:extLst>
                    <a:ext uri="{9D8B030D-6E8A-4147-A177-3AD203B41FA5}">
                      <a16:colId xmlns:a16="http://schemas.microsoft.com/office/drawing/2014/main" val="4087627738"/>
                    </a:ext>
                  </a:extLst>
                </a:gridCol>
                <a:gridCol w="208280">
                  <a:extLst>
                    <a:ext uri="{9D8B030D-6E8A-4147-A177-3AD203B41FA5}">
                      <a16:colId xmlns:a16="http://schemas.microsoft.com/office/drawing/2014/main" val="495041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73267464"/>
                  </a:ext>
                </a:extLst>
              </a:tr>
            </a:tbl>
          </a:graphicData>
        </a:graphic>
      </p:graphicFrame>
      <p:sp>
        <p:nvSpPr>
          <p:cNvPr id="4" name="Text Placeholder 3">
            <a:extLst>
              <a:ext uri="{FF2B5EF4-FFF2-40B4-BE49-F238E27FC236}">
                <a16:creationId xmlns:a16="http://schemas.microsoft.com/office/drawing/2014/main" id="{1D866DAF-E0C0-4EC7-91E5-E011219C9288}"/>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2040155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D24D2-8F86-4738-A1B6-FAF4B7C55722}"/>
              </a:ext>
            </a:extLst>
          </p:cNvPr>
          <p:cNvSpPr>
            <a:spLocks noGrp="1"/>
          </p:cNvSpPr>
          <p:nvPr>
            <p:ph type="title"/>
          </p:nvPr>
        </p:nvSpPr>
        <p:spPr/>
        <p:txBody>
          <a:bodyPr/>
          <a:lstStyle/>
          <a:p>
            <a:r>
              <a:rPr lang="de-DE"/>
              <a:t>Facebook Erfolgreiche Postings nach Reichweite | DBB 3x3 - 2 of 26</a:t>
            </a:r>
            <a:endParaRPr lang="en-US"/>
          </a:p>
        </p:txBody>
      </p:sp>
      <p:graphicFrame>
        <p:nvGraphicFramePr>
          <p:cNvPr id="5" name="Table Placeholder 4">
            <a:extLst>
              <a:ext uri="{FF2B5EF4-FFF2-40B4-BE49-F238E27FC236}">
                <a16:creationId xmlns:a16="http://schemas.microsoft.com/office/drawing/2014/main" id="{D7502EEA-02E2-4894-8D37-929D1A7AE32C}"/>
              </a:ext>
            </a:extLst>
          </p:cNvPr>
          <p:cNvGraphicFramePr>
            <a:graphicFrameLocks noGrp="1"/>
          </p:cNvGraphicFramePr>
          <p:nvPr>
            <p:ph type="tbl" sz="quarter" idx="13"/>
            <p:extLst>
              <p:ext uri="{D42A27DB-BD31-4B8C-83A1-F6EECF244321}">
                <p14:modId xmlns:p14="http://schemas.microsoft.com/office/powerpoint/2010/main" val="2701602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5938101"/>
                    </a:ext>
                  </a:extLst>
                </a:gridCol>
                <a:gridCol w="822960">
                  <a:extLst>
                    <a:ext uri="{9D8B030D-6E8A-4147-A177-3AD203B41FA5}">
                      <a16:colId xmlns:a16="http://schemas.microsoft.com/office/drawing/2014/main" val="4018082180"/>
                    </a:ext>
                  </a:extLst>
                </a:gridCol>
                <a:gridCol w="329184">
                  <a:extLst>
                    <a:ext uri="{9D8B030D-6E8A-4147-A177-3AD203B41FA5}">
                      <a16:colId xmlns:a16="http://schemas.microsoft.com/office/drawing/2014/main" val="1420788108"/>
                    </a:ext>
                  </a:extLst>
                </a:gridCol>
                <a:gridCol w="208280">
                  <a:extLst>
                    <a:ext uri="{9D8B030D-6E8A-4147-A177-3AD203B41FA5}">
                      <a16:colId xmlns:a16="http://schemas.microsoft.com/office/drawing/2014/main" val="312495253"/>
                    </a:ext>
                  </a:extLst>
                </a:gridCol>
                <a:gridCol w="208280">
                  <a:extLst>
                    <a:ext uri="{9D8B030D-6E8A-4147-A177-3AD203B41FA5}">
                      <a16:colId xmlns:a16="http://schemas.microsoft.com/office/drawing/2014/main" val="3864452504"/>
                    </a:ext>
                  </a:extLst>
                </a:gridCol>
                <a:gridCol w="208280">
                  <a:extLst>
                    <a:ext uri="{9D8B030D-6E8A-4147-A177-3AD203B41FA5}">
                      <a16:colId xmlns:a16="http://schemas.microsoft.com/office/drawing/2014/main" val="3568067908"/>
                    </a:ext>
                  </a:extLst>
                </a:gridCol>
                <a:gridCol w="208280">
                  <a:extLst>
                    <a:ext uri="{9D8B030D-6E8A-4147-A177-3AD203B41FA5}">
                      <a16:colId xmlns:a16="http://schemas.microsoft.com/office/drawing/2014/main" val="2270144504"/>
                    </a:ext>
                  </a:extLst>
                </a:gridCol>
                <a:gridCol w="208280">
                  <a:extLst>
                    <a:ext uri="{9D8B030D-6E8A-4147-A177-3AD203B41FA5}">
                      <a16:colId xmlns:a16="http://schemas.microsoft.com/office/drawing/2014/main" val="2307605591"/>
                    </a:ext>
                  </a:extLst>
                </a:gridCol>
                <a:gridCol w="208280">
                  <a:extLst>
                    <a:ext uri="{9D8B030D-6E8A-4147-A177-3AD203B41FA5}">
                      <a16:colId xmlns:a16="http://schemas.microsoft.com/office/drawing/2014/main" val="477288549"/>
                    </a:ext>
                  </a:extLst>
                </a:gridCol>
                <a:gridCol w="208280">
                  <a:extLst>
                    <a:ext uri="{9D8B030D-6E8A-4147-A177-3AD203B41FA5}">
                      <a16:colId xmlns:a16="http://schemas.microsoft.com/office/drawing/2014/main" val="1121803475"/>
                    </a:ext>
                  </a:extLst>
                </a:gridCol>
                <a:gridCol w="208280">
                  <a:extLst>
                    <a:ext uri="{9D8B030D-6E8A-4147-A177-3AD203B41FA5}">
                      <a16:colId xmlns:a16="http://schemas.microsoft.com/office/drawing/2014/main" val="3719224811"/>
                    </a:ext>
                  </a:extLst>
                </a:gridCol>
                <a:gridCol w="208280">
                  <a:extLst>
                    <a:ext uri="{9D8B030D-6E8A-4147-A177-3AD203B41FA5}">
                      <a16:colId xmlns:a16="http://schemas.microsoft.com/office/drawing/2014/main" val="962766532"/>
                    </a:ext>
                  </a:extLst>
                </a:gridCol>
                <a:gridCol w="208280">
                  <a:extLst>
                    <a:ext uri="{9D8B030D-6E8A-4147-A177-3AD203B41FA5}">
                      <a16:colId xmlns:a16="http://schemas.microsoft.com/office/drawing/2014/main" val="2237287899"/>
                    </a:ext>
                  </a:extLst>
                </a:gridCol>
                <a:gridCol w="208280">
                  <a:extLst>
                    <a:ext uri="{9D8B030D-6E8A-4147-A177-3AD203B41FA5}">
                      <a16:colId xmlns:a16="http://schemas.microsoft.com/office/drawing/2014/main" val="2712576296"/>
                    </a:ext>
                  </a:extLst>
                </a:gridCol>
                <a:gridCol w="208280">
                  <a:extLst>
                    <a:ext uri="{9D8B030D-6E8A-4147-A177-3AD203B41FA5}">
                      <a16:colId xmlns:a16="http://schemas.microsoft.com/office/drawing/2014/main" val="2363432864"/>
                    </a:ext>
                  </a:extLst>
                </a:gridCol>
                <a:gridCol w="208280">
                  <a:extLst>
                    <a:ext uri="{9D8B030D-6E8A-4147-A177-3AD203B41FA5}">
                      <a16:colId xmlns:a16="http://schemas.microsoft.com/office/drawing/2014/main" val="2104894059"/>
                    </a:ext>
                  </a:extLst>
                </a:gridCol>
                <a:gridCol w="208280">
                  <a:extLst>
                    <a:ext uri="{9D8B030D-6E8A-4147-A177-3AD203B41FA5}">
                      <a16:colId xmlns:a16="http://schemas.microsoft.com/office/drawing/2014/main" val="4215483530"/>
                    </a:ext>
                  </a:extLst>
                </a:gridCol>
                <a:gridCol w="208280">
                  <a:extLst>
                    <a:ext uri="{9D8B030D-6E8A-4147-A177-3AD203B41FA5}">
                      <a16:colId xmlns:a16="http://schemas.microsoft.com/office/drawing/2014/main" val="2006239250"/>
                    </a:ext>
                  </a:extLst>
                </a:gridCol>
                <a:gridCol w="208280">
                  <a:extLst>
                    <a:ext uri="{9D8B030D-6E8A-4147-A177-3AD203B41FA5}">
                      <a16:colId xmlns:a16="http://schemas.microsoft.com/office/drawing/2014/main" val="1865736503"/>
                    </a:ext>
                  </a:extLst>
                </a:gridCol>
                <a:gridCol w="208280">
                  <a:extLst>
                    <a:ext uri="{9D8B030D-6E8A-4147-A177-3AD203B41FA5}">
                      <a16:colId xmlns:a16="http://schemas.microsoft.com/office/drawing/2014/main" val="2434059832"/>
                    </a:ext>
                  </a:extLst>
                </a:gridCol>
                <a:gridCol w="208280">
                  <a:extLst>
                    <a:ext uri="{9D8B030D-6E8A-4147-A177-3AD203B41FA5}">
                      <a16:colId xmlns:a16="http://schemas.microsoft.com/office/drawing/2014/main" val="2776129672"/>
                    </a:ext>
                  </a:extLst>
                </a:gridCol>
                <a:gridCol w="208280">
                  <a:extLst>
                    <a:ext uri="{9D8B030D-6E8A-4147-A177-3AD203B41FA5}">
                      <a16:colId xmlns:a16="http://schemas.microsoft.com/office/drawing/2014/main" val="1023161807"/>
                    </a:ext>
                  </a:extLst>
                </a:gridCol>
                <a:gridCol w="208280">
                  <a:extLst>
                    <a:ext uri="{9D8B030D-6E8A-4147-A177-3AD203B41FA5}">
                      <a16:colId xmlns:a16="http://schemas.microsoft.com/office/drawing/2014/main" val="1774253975"/>
                    </a:ext>
                  </a:extLst>
                </a:gridCol>
                <a:gridCol w="208280">
                  <a:extLst>
                    <a:ext uri="{9D8B030D-6E8A-4147-A177-3AD203B41FA5}">
                      <a16:colId xmlns:a16="http://schemas.microsoft.com/office/drawing/2014/main" val="1336401248"/>
                    </a:ext>
                  </a:extLst>
                </a:gridCol>
                <a:gridCol w="208280">
                  <a:extLst>
                    <a:ext uri="{9D8B030D-6E8A-4147-A177-3AD203B41FA5}">
                      <a16:colId xmlns:a16="http://schemas.microsoft.com/office/drawing/2014/main" val="3926232930"/>
                    </a:ext>
                  </a:extLst>
                </a:gridCol>
                <a:gridCol w="208280">
                  <a:extLst>
                    <a:ext uri="{9D8B030D-6E8A-4147-A177-3AD203B41FA5}">
                      <a16:colId xmlns:a16="http://schemas.microsoft.com/office/drawing/2014/main" val="1754145786"/>
                    </a:ext>
                  </a:extLst>
                </a:gridCol>
                <a:gridCol w="208280">
                  <a:extLst>
                    <a:ext uri="{9D8B030D-6E8A-4147-A177-3AD203B41FA5}">
                      <a16:colId xmlns:a16="http://schemas.microsoft.com/office/drawing/2014/main" val="3763931086"/>
                    </a:ext>
                  </a:extLst>
                </a:gridCol>
                <a:gridCol w="208280">
                  <a:extLst>
                    <a:ext uri="{9D8B030D-6E8A-4147-A177-3AD203B41FA5}">
                      <a16:colId xmlns:a16="http://schemas.microsoft.com/office/drawing/2014/main" val="448279947"/>
                    </a:ext>
                  </a:extLst>
                </a:gridCol>
                <a:gridCol w="208280">
                  <a:extLst>
                    <a:ext uri="{9D8B030D-6E8A-4147-A177-3AD203B41FA5}">
                      <a16:colId xmlns:a16="http://schemas.microsoft.com/office/drawing/2014/main" val="3465305313"/>
                    </a:ext>
                  </a:extLst>
                </a:gridCol>
                <a:gridCol w="208280">
                  <a:extLst>
                    <a:ext uri="{9D8B030D-6E8A-4147-A177-3AD203B41FA5}">
                      <a16:colId xmlns:a16="http://schemas.microsoft.com/office/drawing/2014/main" val="3072953782"/>
                    </a:ext>
                  </a:extLst>
                </a:gridCol>
                <a:gridCol w="208280">
                  <a:extLst>
                    <a:ext uri="{9D8B030D-6E8A-4147-A177-3AD203B41FA5}">
                      <a16:colId xmlns:a16="http://schemas.microsoft.com/office/drawing/2014/main" val="2915240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4284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3x3 - 2019-10-03 10:06:53</a:t>
                      </a:r>
                      <a:r>
                        <a:rPr kumimoji="0" lang="en-US" sz="1000" b="0" i="0" u="none" strike="noStrike" kern="1200" cap="none" spc="0" normalizeH="0" baseline="0" noProof="0">
                          <a:ln>
                            <a:noFill/>
                          </a:ln>
                          <a:solidFill>
                            <a:prstClr val="black"/>
                          </a:solidFill>
                          <a:effectLst/>
                          <a:uLnTx/>
                          <a:uFillTx/>
                          <a:latin typeface="+mn-lt"/>
                          <a:ea typeface="+mn-ea"/>
                          <a:cs typeface="+mn-cs"/>
                        </a:rPr>
                        <a:t>
 Game 1 war zu einfach🔥
21:6 gegen den Iran! Good Job Girls
Thx to FIBA3x3 for the footage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70604148_2514588992102522_951013674682679296_n.jpg?_nc_cat=107&amp;_nc_sid=ad6a45&amp;_nc_eui2=AeGW3NBInoY2PVvRkLxzY1zin1u_ZPcyQiifW79k9zJCKEDXTcyo_ir2SE6J7OkOeIs&amp;_nc_ohc=akQYkq6EsBsAX_-PE2o&amp;_nc_ht=scontent-iad3-1.xx&amp;oh=93115468ff1cf54eeb1fb874527a9703&amp;oe=5EDC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8150766"/>
                  </a:ext>
                </a:extLst>
              </a:tr>
            </a:tbl>
          </a:graphicData>
        </a:graphic>
      </p:graphicFrame>
      <p:sp>
        <p:nvSpPr>
          <p:cNvPr id="4" name="Text Placeholder 3">
            <a:extLst>
              <a:ext uri="{FF2B5EF4-FFF2-40B4-BE49-F238E27FC236}">
                <a16:creationId xmlns:a16="http://schemas.microsoft.com/office/drawing/2014/main" id="{EBB1D80F-C027-4FBB-BD64-A1F138CDB120}"/>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2931132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47E47-2D46-4B53-8AE9-330CBBD660EB}"/>
              </a:ext>
            </a:extLst>
          </p:cNvPr>
          <p:cNvSpPr>
            <a:spLocks noGrp="1"/>
          </p:cNvSpPr>
          <p:nvPr>
            <p:ph type="title"/>
          </p:nvPr>
        </p:nvSpPr>
        <p:spPr/>
        <p:txBody>
          <a:bodyPr/>
          <a:lstStyle/>
          <a:p>
            <a:r>
              <a:rPr lang="de-DE"/>
              <a:t>Facebook Erfolgreiche Postings nach Reichweite | DBB 3x3 - 3 of 26</a:t>
            </a:r>
            <a:endParaRPr lang="en-US"/>
          </a:p>
        </p:txBody>
      </p:sp>
      <p:graphicFrame>
        <p:nvGraphicFramePr>
          <p:cNvPr id="5" name="Table Placeholder 4">
            <a:extLst>
              <a:ext uri="{FF2B5EF4-FFF2-40B4-BE49-F238E27FC236}">
                <a16:creationId xmlns:a16="http://schemas.microsoft.com/office/drawing/2014/main" id="{2B82AE2C-E049-4C13-A242-978BDF942A59}"/>
              </a:ext>
            </a:extLst>
          </p:cNvPr>
          <p:cNvGraphicFramePr>
            <a:graphicFrameLocks noGrp="1"/>
          </p:cNvGraphicFramePr>
          <p:nvPr>
            <p:ph type="tbl" sz="quarter" idx="13"/>
            <p:extLst>
              <p:ext uri="{D42A27DB-BD31-4B8C-83A1-F6EECF244321}">
                <p14:modId xmlns:p14="http://schemas.microsoft.com/office/powerpoint/2010/main" val="4001249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11694240"/>
                    </a:ext>
                  </a:extLst>
                </a:gridCol>
                <a:gridCol w="822960">
                  <a:extLst>
                    <a:ext uri="{9D8B030D-6E8A-4147-A177-3AD203B41FA5}">
                      <a16:colId xmlns:a16="http://schemas.microsoft.com/office/drawing/2014/main" val="2254877348"/>
                    </a:ext>
                  </a:extLst>
                </a:gridCol>
                <a:gridCol w="329184">
                  <a:extLst>
                    <a:ext uri="{9D8B030D-6E8A-4147-A177-3AD203B41FA5}">
                      <a16:colId xmlns:a16="http://schemas.microsoft.com/office/drawing/2014/main" val="1609778139"/>
                    </a:ext>
                  </a:extLst>
                </a:gridCol>
                <a:gridCol w="208280">
                  <a:extLst>
                    <a:ext uri="{9D8B030D-6E8A-4147-A177-3AD203B41FA5}">
                      <a16:colId xmlns:a16="http://schemas.microsoft.com/office/drawing/2014/main" val="2417781481"/>
                    </a:ext>
                  </a:extLst>
                </a:gridCol>
                <a:gridCol w="208280">
                  <a:extLst>
                    <a:ext uri="{9D8B030D-6E8A-4147-A177-3AD203B41FA5}">
                      <a16:colId xmlns:a16="http://schemas.microsoft.com/office/drawing/2014/main" val="916466864"/>
                    </a:ext>
                  </a:extLst>
                </a:gridCol>
                <a:gridCol w="208280">
                  <a:extLst>
                    <a:ext uri="{9D8B030D-6E8A-4147-A177-3AD203B41FA5}">
                      <a16:colId xmlns:a16="http://schemas.microsoft.com/office/drawing/2014/main" val="3082772477"/>
                    </a:ext>
                  </a:extLst>
                </a:gridCol>
                <a:gridCol w="208280">
                  <a:extLst>
                    <a:ext uri="{9D8B030D-6E8A-4147-A177-3AD203B41FA5}">
                      <a16:colId xmlns:a16="http://schemas.microsoft.com/office/drawing/2014/main" val="716331126"/>
                    </a:ext>
                  </a:extLst>
                </a:gridCol>
                <a:gridCol w="208280">
                  <a:extLst>
                    <a:ext uri="{9D8B030D-6E8A-4147-A177-3AD203B41FA5}">
                      <a16:colId xmlns:a16="http://schemas.microsoft.com/office/drawing/2014/main" val="3855132267"/>
                    </a:ext>
                  </a:extLst>
                </a:gridCol>
                <a:gridCol w="208280">
                  <a:extLst>
                    <a:ext uri="{9D8B030D-6E8A-4147-A177-3AD203B41FA5}">
                      <a16:colId xmlns:a16="http://schemas.microsoft.com/office/drawing/2014/main" val="1561068201"/>
                    </a:ext>
                  </a:extLst>
                </a:gridCol>
                <a:gridCol w="208280">
                  <a:extLst>
                    <a:ext uri="{9D8B030D-6E8A-4147-A177-3AD203B41FA5}">
                      <a16:colId xmlns:a16="http://schemas.microsoft.com/office/drawing/2014/main" val="3323202429"/>
                    </a:ext>
                  </a:extLst>
                </a:gridCol>
                <a:gridCol w="208280">
                  <a:extLst>
                    <a:ext uri="{9D8B030D-6E8A-4147-A177-3AD203B41FA5}">
                      <a16:colId xmlns:a16="http://schemas.microsoft.com/office/drawing/2014/main" val="3165602061"/>
                    </a:ext>
                  </a:extLst>
                </a:gridCol>
                <a:gridCol w="208280">
                  <a:extLst>
                    <a:ext uri="{9D8B030D-6E8A-4147-A177-3AD203B41FA5}">
                      <a16:colId xmlns:a16="http://schemas.microsoft.com/office/drawing/2014/main" val="2690664037"/>
                    </a:ext>
                  </a:extLst>
                </a:gridCol>
                <a:gridCol w="208280">
                  <a:extLst>
                    <a:ext uri="{9D8B030D-6E8A-4147-A177-3AD203B41FA5}">
                      <a16:colId xmlns:a16="http://schemas.microsoft.com/office/drawing/2014/main" val="572324950"/>
                    </a:ext>
                  </a:extLst>
                </a:gridCol>
                <a:gridCol w="208280">
                  <a:extLst>
                    <a:ext uri="{9D8B030D-6E8A-4147-A177-3AD203B41FA5}">
                      <a16:colId xmlns:a16="http://schemas.microsoft.com/office/drawing/2014/main" val="2490794124"/>
                    </a:ext>
                  </a:extLst>
                </a:gridCol>
                <a:gridCol w="208280">
                  <a:extLst>
                    <a:ext uri="{9D8B030D-6E8A-4147-A177-3AD203B41FA5}">
                      <a16:colId xmlns:a16="http://schemas.microsoft.com/office/drawing/2014/main" val="1112931213"/>
                    </a:ext>
                  </a:extLst>
                </a:gridCol>
                <a:gridCol w="208280">
                  <a:extLst>
                    <a:ext uri="{9D8B030D-6E8A-4147-A177-3AD203B41FA5}">
                      <a16:colId xmlns:a16="http://schemas.microsoft.com/office/drawing/2014/main" val="1296182214"/>
                    </a:ext>
                  </a:extLst>
                </a:gridCol>
                <a:gridCol w="208280">
                  <a:extLst>
                    <a:ext uri="{9D8B030D-6E8A-4147-A177-3AD203B41FA5}">
                      <a16:colId xmlns:a16="http://schemas.microsoft.com/office/drawing/2014/main" val="1049582237"/>
                    </a:ext>
                  </a:extLst>
                </a:gridCol>
                <a:gridCol w="208280">
                  <a:extLst>
                    <a:ext uri="{9D8B030D-6E8A-4147-A177-3AD203B41FA5}">
                      <a16:colId xmlns:a16="http://schemas.microsoft.com/office/drawing/2014/main" val="1184909229"/>
                    </a:ext>
                  </a:extLst>
                </a:gridCol>
                <a:gridCol w="208280">
                  <a:extLst>
                    <a:ext uri="{9D8B030D-6E8A-4147-A177-3AD203B41FA5}">
                      <a16:colId xmlns:a16="http://schemas.microsoft.com/office/drawing/2014/main" val="2155760439"/>
                    </a:ext>
                  </a:extLst>
                </a:gridCol>
                <a:gridCol w="208280">
                  <a:extLst>
                    <a:ext uri="{9D8B030D-6E8A-4147-A177-3AD203B41FA5}">
                      <a16:colId xmlns:a16="http://schemas.microsoft.com/office/drawing/2014/main" val="2967474700"/>
                    </a:ext>
                  </a:extLst>
                </a:gridCol>
                <a:gridCol w="208280">
                  <a:extLst>
                    <a:ext uri="{9D8B030D-6E8A-4147-A177-3AD203B41FA5}">
                      <a16:colId xmlns:a16="http://schemas.microsoft.com/office/drawing/2014/main" val="3645389889"/>
                    </a:ext>
                  </a:extLst>
                </a:gridCol>
                <a:gridCol w="208280">
                  <a:extLst>
                    <a:ext uri="{9D8B030D-6E8A-4147-A177-3AD203B41FA5}">
                      <a16:colId xmlns:a16="http://schemas.microsoft.com/office/drawing/2014/main" val="242517032"/>
                    </a:ext>
                  </a:extLst>
                </a:gridCol>
                <a:gridCol w="208280">
                  <a:extLst>
                    <a:ext uri="{9D8B030D-6E8A-4147-A177-3AD203B41FA5}">
                      <a16:colId xmlns:a16="http://schemas.microsoft.com/office/drawing/2014/main" val="3428642329"/>
                    </a:ext>
                  </a:extLst>
                </a:gridCol>
                <a:gridCol w="208280">
                  <a:extLst>
                    <a:ext uri="{9D8B030D-6E8A-4147-A177-3AD203B41FA5}">
                      <a16:colId xmlns:a16="http://schemas.microsoft.com/office/drawing/2014/main" val="1920772868"/>
                    </a:ext>
                  </a:extLst>
                </a:gridCol>
                <a:gridCol w="208280">
                  <a:extLst>
                    <a:ext uri="{9D8B030D-6E8A-4147-A177-3AD203B41FA5}">
                      <a16:colId xmlns:a16="http://schemas.microsoft.com/office/drawing/2014/main" val="2495281368"/>
                    </a:ext>
                  </a:extLst>
                </a:gridCol>
                <a:gridCol w="208280">
                  <a:extLst>
                    <a:ext uri="{9D8B030D-6E8A-4147-A177-3AD203B41FA5}">
                      <a16:colId xmlns:a16="http://schemas.microsoft.com/office/drawing/2014/main" val="422171623"/>
                    </a:ext>
                  </a:extLst>
                </a:gridCol>
                <a:gridCol w="208280">
                  <a:extLst>
                    <a:ext uri="{9D8B030D-6E8A-4147-A177-3AD203B41FA5}">
                      <a16:colId xmlns:a16="http://schemas.microsoft.com/office/drawing/2014/main" val="3327520104"/>
                    </a:ext>
                  </a:extLst>
                </a:gridCol>
                <a:gridCol w="208280">
                  <a:extLst>
                    <a:ext uri="{9D8B030D-6E8A-4147-A177-3AD203B41FA5}">
                      <a16:colId xmlns:a16="http://schemas.microsoft.com/office/drawing/2014/main" val="3264040523"/>
                    </a:ext>
                  </a:extLst>
                </a:gridCol>
                <a:gridCol w="208280">
                  <a:extLst>
                    <a:ext uri="{9D8B030D-6E8A-4147-A177-3AD203B41FA5}">
                      <a16:colId xmlns:a16="http://schemas.microsoft.com/office/drawing/2014/main" val="3570875720"/>
                    </a:ext>
                  </a:extLst>
                </a:gridCol>
                <a:gridCol w="208280">
                  <a:extLst>
                    <a:ext uri="{9D8B030D-6E8A-4147-A177-3AD203B41FA5}">
                      <a16:colId xmlns:a16="http://schemas.microsoft.com/office/drawing/2014/main" val="1786002304"/>
                    </a:ext>
                  </a:extLst>
                </a:gridCol>
                <a:gridCol w="208280">
                  <a:extLst>
                    <a:ext uri="{9D8B030D-6E8A-4147-A177-3AD203B41FA5}">
                      <a16:colId xmlns:a16="http://schemas.microsoft.com/office/drawing/2014/main" val="3291333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0056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3x3 - 2019-10-05 11:05:38</a:t>
                      </a:r>
                      <a:r>
                        <a:rPr kumimoji="0" lang="de-DE" sz="1000" b="0" i="0" u="none" strike="noStrike" kern="1200" cap="none" spc="0" normalizeH="0" baseline="0" noProof="0">
                          <a:ln>
                            <a:noFill/>
                          </a:ln>
                          <a:solidFill>
                            <a:prstClr val="black"/>
                          </a:solidFill>
                          <a:effectLst/>
                          <a:uLnTx/>
                          <a:uFillTx/>
                          <a:latin typeface="+mn-lt"/>
                          <a:ea typeface="+mn-ea"/>
                          <a:cs typeface="+mn-cs"/>
                        </a:rPr>
                        <a:t>
 Gewonnen!!!
21:9 gegen Rumänien und Gruppen Erster💪
Deutscher Basketball Bund #koerbefuerd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70617871_370797340471819_1061440762786349056_n.jpg?_nc_cat=100&amp;_nc_sid=ad6a45&amp;_nc_eui2=AeHyAnY6guFXF7nNAftj8RbuH4e2sE50Ocsfh7awTnQ5y2HPWodFhafphLsbMm5TwXM&amp;_nc_ohc=YgX0ndepnl0AX-vfOAf&amp;_nc_ht=scontent-iad3-1.xx&amp;oh=07dac865a435842c1e7e0c1b2ba25607&amp;oe=5EDB3C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9782419"/>
                  </a:ext>
                </a:extLst>
              </a:tr>
            </a:tbl>
          </a:graphicData>
        </a:graphic>
      </p:graphicFrame>
      <p:sp>
        <p:nvSpPr>
          <p:cNvPr id="4" name="Text Placeholder 3">
            <a:extLst>
              <a:ext uri="{FF2B5EF4-FFF2-40B4-BE49-F238E27FC236}">
                <a16:creationId xmlns:a16="http://schemas.microsoft.com/office/drawing/2014/main" id="{25B5634F-1771-479A-991F-AFDC43387DC2}"/>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27054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8F848-B5CE-402C-B881-9D4C1E4CF2C8}"/>
              </a:ext>
            </a:extLst>
          </p:cNvPr>
          <p:cNvSpPr>
            <a:spLocks noGrp="1"/>
          </p:cNvSpPr>
          <p:nvPr>
            <p:ph type="title"/>
          </p:nvPr>
        </p:nvSpPr>
        <p:spPr/>
        <p:txBody>
          <a:bodyPr/>
          <a:lstStyle/>
          <a:p>
            <a:r>
              <a:rPr lang="de-DE"/>
              <a:t>Facebook Erfolgreiche Postings nach Reichweite | DBB 3x3 - 4 of 26</a:t>
            </a:r>
            <a:endParaRPr lang="en-US"/>
          </a:p>
        </p:txBody>
      </p:sp>
      <p:graphicFrame>
        <p:nvGraphicFramePr>
          <p:cNvPr id="5" name="Table Placeholder 4">
            <a:extLst>
              <a:ext uri="{FF2B5EF4-FFF2-40B4-BE49-F238E27FC236}">
                <a16:creationId xmlns:a16="http://schemas.microsoft.com/office/drawing/2014/main" id="{E4B4251D-CE8C-4CB1-9D45-F4DF02CFEE8C}"/>
              </a:ext>
            </a:extLst>
          </p:cNvPr>
          <p:cNvGraphicFramePr>
            <a:graphicFrameLocks noGrp="1"/>
          </p:cNvGraphicFramePr>
          <p:nvPr>
            <p:ph type="tbl" sz="quarter" idx="13"/>
            <p:extLst>
              <p:ext uri="{D42A27DB-BD31-4B8C-83A1-F6EECF244321}">
                <p14:modId xmlns:p14="http://schemas.microsoft.com/office/powerpoint/2010/main" val="253250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15960269"/>
                    </a:ext>
                  </a:extLst>
                </a:gridCol>
                <a:gridCol w="822960">
                  <a:extLst>
                    <a:ext uri="{9D8B030D-6E8A-4147-A177-3AD203B41FA5}">
                      <a16:colId xmlns:a16="http://schemas.microsoft.com/office/drawing/2014/main" val="4076292648"/>
                    </a:ext>
                  </a:extLst>
                </a:gridCol>
                <a:gridCol w="329184">
                  <a:extLst>
                    <a:ext uri="{9D8B030D-6E8A-4147-A177-3AD203B41FA5}">
                      <a16:colId xmlns:a16="http://schemas.microsoft.com/office/drawing/2014/main" val="1692767200"/>
                    </a:ext>
                  </a:extLst>
                </a:gridCol>
                <a:gridCol w="208280">
                  <a:extLst>
                    <a:ext uri="{9D8B030D-6E8A-4147-A177-3AD203B41FA5}">
                      <a16:colId xmlns:a16="http://schemas.microsoft.com/office/drawing/2014/main" val="753372875"/>
                    </a:ext>
                  </a:extLst>
                </a:gridCol>
                <a:gridCol w="208280">
                  <a:extLst>
                    <a:ext uri="{9D8B030D-6E8A-4147-A177-3AD203B41FA5}">
                      <a16:colId xmlns:a16="http://schemas.microsoft.com/office/drawing/2014/main" val="897645224"/>
                    </a:ext>
                  </a:extLst>
                </a:gridCol>
                <a:gridCol w="208280">
                  <a:extLst>
                    <a:ext uri="{9D8B030D-6E8A-4147-A177-3AD203B41FA5}">
                      <a16:colId xmlns:a16="http://schemas.microsoft.com/office/drawing/2014/main" val="3171201818"/>
                    </a:ext>
                  </a:extLst>
                </a:gridCol>
                <a:gridCol w="208280">
                  <a:extLst>
                    <a:ext uri="{9D8B030D-6E8A-4147-A177-3AD203B41FA5}">
                      <a16:colId xmlns:a16="http://schemas.microsoft.com/office/drawing/2014/main" val="1244449142"/>
                    </a:ext>
                  </a:extLst>
                </a:gridCol>
                <a:gridCol w="208280">
                  <a:extLst>
                    <a:ext uri="{9D8B030D-6E8A-4147-A177-3AD203B41FA5}">
                      <a16:colId xmlns:a16="http://schemas.microsoft.com/office/drawing/2014/main" val="2157857924"/>
                    </a:ext>
                  </a:extLst>
                </a:gridCol>
                <a:gridCol w="208280">
                  <a:extLst>
                    <a:ext uri="{9D8B030D-6E8A-4147-A177-3AD203B41FA5}">
                      <a16:colId xmlns:a16="http://schemas.microsoft.com/office/drawing/2014/main" val="3645839185"/>
                    </a:ext>
                  </a:extLst>
                </a:gridCol>
                <a:gridCol w="208280">
                  <a:extLst>
                    <a:ext uri="{9D8B030D-6E8A-4147-A177-3AD203B41FA5}">
                      <a16:colId xmlns:a16="http://schemas.microsoft.com/office/drawing/2014/main" val="3370473471"/>
                    </a:ext>
                  </a:extLst>
                </a:gridCol>
                <a:gridCol w="208280">
                  <a:extLst>
                    <a:ext uri="{9D8B030D-6E8A-4147-A177-3AD203B41FA5}">
                      <a16:colId xmlns:a16="http://schemas.microsoft.com/office/drawing/2014/main" val="66104801"/>
                    </a:ext>
                  </a:extLst>
                </a:gridCol>
                <a:gridCol w="208280">
                  <a:extLst>
                    <a:ext uri="{9D8B030D-6E8A-4147-A177-3AD203B41FA5}">
                      <a16:colId xmlns:a16="http://schemas.microsoft.com/office/drawing/2014/main" val="1975680758"/>
                    </a:ext>
                  </a:extLst>
                </a:gridCol>
                <a:gridCol w="208280">
                  <a:extLst>
                    <a:ext uri="{9D8B030D-6E8A-4147-A177-3AD203B41FA5}">
                      <a16:colId xmlns:a16="http://schemas.microsoft.com/office/drawing/2014/main" val="3760651811"/>
                    </a:ext>
                  </a:extLst>
                </a:gridCol>
                <a:gridCol w="208280">
                  <a:extLst>
                    <a:ext uri="{9D8B030D-6E8A-4147-A177-3AD203B41FA5}">
                      <a16:colId xmlns:a16="http://schemas.microsoft.com/office/drawing/2014/main" val="57576598"/>
                    </a:ext>
                  </a:extLst>
                </a:gridCol>
                <a:gridCol w="208280">
                  <a:extLst>
                    <a:ext uri="{9D8B030D-6E8A-4147-A177-3AD203B41FA5}">
                      <a16:colId xmlns:a16="http://schemas.microsoft.com/office/drawing/2014/main" val="37386472"/>
                    </a:ext>
                  </a:extLst>
                </a:gridCol>
                <a:gridCol w="208280">
                  <a:extLst>
                    <a:ext uri="{9D8B030D-6E8A-4147-A177-3AD203B41FA5}">
                      <a16:colId xmlns:a16="http://schemas.microsoft.com/office/drawing/2014/main" val="3624554411"/>
                    </a:ext>
                  </a:extLst>
                </a:gridCol>
                <a:gridCol w="208280">
                  <a:extLst>
                    <a:ext uri="{9D8B030D-6E8A-4147-A177-3AD203B41FA5}">
                      <a16:colId xmlns:a16="http://schemas.microsoft.com/office/drawing/2014/main" val="453979329"/>
                    </a:ext>
                  </a:extLst>
                </a:gridCol>
                <a:gridCol w="208280">
                  <a:extLst>
                    <a:ext uri="{9D8B030D-6E8A-4147-A177-3AD203B41FA5}">
                      <a16:colId xmlns:a16="http://schemas.microsoft.com/office/drawing/2014/main" val="1060233327"/>
                    </a:ext>
                  </a:extLst>
                </a:gridCol>
                <a:gridCol w="208280">
                  <a:extLst>
                    <a:ext uri="{9D8B030D-6E8A-4147-A177-3AD203B41FA5}">
                      <a16:colId xmlns:a16="http://schemas.microsoft.com/office/drawing/2014/main" val="1897906364"/>
                    </a:ext>
                  </a:extLst>
                </a:gridCol>
                <a:gridCol w="208280">
                  <a:extLst>
                    <a:ext uri="{9D8B030D-6E8A-4147-A177-3AD203B41FA5}">
                      <a16:colId xmlns:a16="http://schemas.microsoft.com/office/drawing/2014/main" val="992204857"/>
                    </a:ext>
                  </a:extLst>
                </a:gridCol>
                <a:gridCol w="208280">
                  <a:extLst>
                    <a:ext uri="{9D8B030D-6E8A-4147-A177-3AD203B41FA5}">
                      <a16:colId xmlns:a16="http://schemas.microsoft.com/office/drawing/2014/main" val="3784268612"/>
                    </a:ext>
                  </a:extLst>
                </a:gridCol>
                <a:gridCol w="208280">
                  <a:extLst>
                    <a:ext uri="{9D8B030D-6E8A-4147-A177-3AD203B41FA5}">
                      <a16:colId xmlns:a16="http://schemas.microsoft.com/office/drawing/2014/main" val="1961995174"/>
                    </a:ext>
                  </a:extLst>
                </a:gridCol>
                <a:gridCol w="208280">
                  <a:extLst>
                    <a:ext uri="{9D8B030D-6E8A-4147-A177-3AD203B41FA5}">
                      <a16:colId xmlns:a16="http://schemas.microsoft.com/office/drawing/2014/main" val="3836358831"/>
                    </a:ext>
                  </a:extLst>
                </a:gridCol>
                <a:gridCol w="208280">
                  <a:extLst>
                    <a:ext uri="{9D8B030D-6E8A-4147-A177-3AD203B41FA5}">
                      <a16:colId xmlns:a16="http://schemas.microsoft.com/office/drawing/2014/main" val="1282805223"/>
                    </a:ext>
                  </a:extLst>
                </a:gridCol>
                <a:gridCol w="208280">
                  <a:extLst>
                    <a:ext uri="{9D8B030D-6E8A-4147-A177-3AD203B41FA5}">
                      <a16:colId xmlns:a16="http://schemas.microsoft.com/office/drawing/2014/main" val="1759761163"/>
                    </a:ext>
                  </a:extLst>
                </a:gridCol>
                <a:gridCol w="208280">
                  <a:extLst>
                    <a:ext uri="{9D8B030D-6E8A-4147-A177-3AD203B41FA5}">
                      <a16:colId xmlns:a16="http://schemas.microsoft.com/office/drawing/2014/main" val="2752318105"/>
                    </a:ext>
                  </a:extLst>
                </a:gridCol>
                <a:gridCol w="208280">
                  <a:extLst>
                    <a:ext uri="{9D8B030D-6E8A-4147-A177-3AD203B41FA5}">
                      <a16:colId xmlns:a16="http://schemas.microsoft.com/office/drawing/2014/main" val="3895594348"/>
                    </a:ext>
                  </a:extLst>
                </a:gridCol>
                <a:gridCol w="208280">
                  <a:extLst>
                    <a:ext uri="{9D8B030D-6E8A-4147-A177-3AD203B41FA5}">
                      <a16:colId xmlns:a16="http://schemas.microsoft.com/office/drawing/2014/main" val="1049879012"/>
                    </a:ext>
                  </a:extLst>
                </a:gridCol>
                <a:gridCol w="208280">
                  <a:extLst>
                    <a:ext uri="{9D8B030D-6E8A-4147-A177-3AD203B41FA5}">
                      <a16:colId xmlns:a16="http://schemas.microsoft.com/office/drawing/2014/main" val="3064564221"/>
                    </a:ext>
                  </a:extLst>
                </a:gridCol>
                <a:gridCol w="208280">
                  <a:extLst>
                    <a:ext uri="{9D8B030D-6E8A-4147-A177-3AD203B41FA5}">
                      <a16:colId xmlns:a16="http://schemas.microsoft.com/office/drawing/2014/main" val="3412469936"/>
                    </a:ext>
                  </a:extLst>
                </a:gridCol>
                <a:gridCol w="208280">
                  <a:extLst>
                    <a:ext uri="{9D8B030D-6E8A-4147-A177-3AD203B41FA5}">
                      <a16:colId xmlns:a16="http://schemas.microsoft.com/office/drawing/2014/main" val="4288266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45925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3x3 - 2019-10-03 15:18:28</a:t>
                      </a:r>
                      <a:r>
                        <a:rPr kumimoji="0" lang="de-DE" sz="1000" b="0" i="0" u="none" strike="noStrike" kern="1200" cap="none" spc="0" normalizeH="0" baseline="0" noProof="0">
                          <a:ln>
                            <a:noFill/>
                          </a:ln>
                          <a:solidFill>
                            <a:prstClr val="black"/>
                          </a:solidFill>
                          <a:effectLst/>
                          <a:uLnTx/>
                          <a:uFillTx/>
                          <a:latin typeface="+mn-lt"/>
                          <a:ea typeface="+mn-ea"/>
                          <a:cs typeface="+mn-cs"/>
                        </a:rPr>
                        <a:t>
 Die U 23 ladies sind zum Vergnügen in China 🇨🇳, Highlights Game 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71877297_1480731692065520_2800470886338002944_n.jpg?_nc_cat=105&amp;_nc_sid=ad6a45&amp;_nc_eui2=AeEudTGUzezNtrKgTIOimXi2p7X8SEeWF0CntfxIR5YXQHVM6G4I1VbTZ7O2vH68exs&amp;_nc_ohc=Loy-PnUoc0cAX9sAWlC&amp;_nc_ht=scontent-iad3-1.xx&amp;_nc_tp=6&amp;oh=4d95c51f5fab7435b66bc6c5eb748345&amp;oe=5ED92650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90252955"/>
                  </a:ext>
                </a:extLst>
              </a:tr>
            </a:tbl>
          </a:graphicData>
        </a:graphic>
      </p:graphicFrame>
      <p:sp>
        <p:nvSpPr>
          <p:cNvPr id="4" name="Text Placeholder 3">
            <a:extLst>
              <a:ext uri="{FF2B5EF4-FFF2-40B4-BE49-F238E27FC236}">
                <a16:creationId xmlns:a16="http://schemas.microsoft.com/office/drawing/2014/main" id="{99AEB5F2-104B-46A5-AF53-286BD1F41A14}"/>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864239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F85A-84D5-4D7E-B0D4-0F36E0ED3AFF}"/>
              </a:ext>
            </a:extLst>
          </p:cNvPr>
          <p:cNvSpPr>
            <a:spLocks noGrp="1"/>
          </p:cNvSpPr>
          <p:nvPr>
            <p:ph type="title"/>
          </p:nvPr>
        </p:nvSpPr>
        <p:spPr/>
        <p:txBody>
          <a:bodyPr/>
          <a:lstStyle/>
          <a:p>
            <a:r>
              <a:rPr lang="de-DE"/>
              <a:t>Facebook Erfolgreiche Postings nach Reichweite | DBB 3x3 - 5 of 26</a:t>
            </a:r>
            <a:endParaRPr lang="en-US"/>
          </a:p>
        </p:txBody>
      </p:sp>
      <p:graphicFrame>
        <p:nvGraphicFramePr>
          <p:cNvPr id="5" name="Table Placeholder 4">
            <a:extLst>
              <a:ext uri="{FF2B5EF4-FFF2-40B4-BE49-F238E27FC236}">
                <a16:creationId xmlns:a16="http://schemas.microsoft.com/office/drawing/2014/main" id="{AC4CFFEB-C0B0-49B2-BABC-743F782C7F1C}"/>
              </a:ext>
            </a:extLst>
          </p:cNvPr>
          <p:cNvGraphicFramePr>
            <a:graphicFrameLocks noGrp="1"/>
          </p:cNvGraphicFramePr>
          <p:nvPr>
            <p:ph type="tbl" sz="quarter" idx="13"/>
            <p:extLst>
              <p:ext uri="{D42A27DB-BD31-4B8C-83A1-F6EECF244321}">
                <p14:modId xmlns:p14="http://schemas.microsoft.com/office/powerpoint/2010/main" val="720936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72110770"/>
                    </a:ext>
                  </a:extLst>
                </a:gridCol>
                <a:gridCol w="822960">
                  <a:extLst>
                    <a:ext uri="{9D8B030D-6E8A-4147-A177-3AD203B41FA5}">
                      <a16:colId xmlns:a16="http://schemas.microsoft.com/office/drawing/2014/main" val="1703399719"/>
                    </a:ext>
                  </a:extLst>
                </a:gridCol>
                <a:gridCol w="329184">
                  <a:extLst>
                    <a:ext uri="{9D8B030D-6E8A-4147-A177-3AD203B41FA5}">
                      <a16:colId xmlns:a16="http://schemas.microsoft.com/office/drawing/2014/main" val="3116283973"/>
                    </a:ext>
                  </a:extLst>
                </a:gridCol>
                <a:gridCol w="208280">
                  <a:extLst>
                    <a:ext uri="{9D8B030D-6E8A-4147-A177-3AD203B41FA5}">
                      <a16:colId xmlns:a16="http://schemas.microsoft.com/office/drawing/2014/main" val="3386215005"/>
                    </a:ext>
                  </a:extLst>
                </a:gridCol>
                <a:gridCol w="208280">
                  <a:extLst>
                    <a:ext uri="{9D8B030D-6E8A-4147-A177-3AD203B41FA5}">
                      <a16:colId xmlns:a16="http://schemas.microsoft.com/office/drawing/2014/main" val="3192011969"/>
                    </a:ext>
                  </a:extLst>
                </a:gridCol>
                <a:gridCol w="208280">
                  <a:extLst>
                    <a:ext uri="{9D8B030D-6E8A-4147-A177-3AD203B41FA5}">
                      <a16:colId xmlns:a16="http://schemas.microsoft.com/office/drawing/2014/main" val="1275889010"/>
                    </a:ext>
                  </a:extLst>
                </a:gridCol>
                <a:gridCol w="208280">
                  <a:extLst>
                    <a:ext uri="{9D8B030D-6E8A-4147-A177-3AD203B41FA5}">
                      <a16:colId xmlns:a16="http://schemas.microsoft.com/office/drawing/2014/main" val="669445668"/>
                    </a:ext>
                  </a:extLst>
                </a:gridCol>
                <a:gridCol w="208280">
                  <a:extLst>
                    <a:ext uri="{9D8B030D-6E8A-4147-A177-3AD203B41FA5}">
                      <a16:colId xmlns:a16="http://schemas.microsoft.com/office/drawing/2014/main" val="208134710"/>
                    </a:ext>
                  </a:extLst>
                </a:gridCol>
                <a:gridCol w="208280">
                  <a:extLst>
                    <a:ext uri="{9D8B030D-6E8A-4147-A177-3AD203B41FA5}">
                      <a16:colId xmlns:a16="http://schemas.microsoft.com/office/drawing/2014/main" val="1815385510"/>
                    </a:ext>
                  </a:extLst>
                </a:gridCol>
                <a:gridCol w="208280">
                  <a:extLst>
                    <a:ext uri="{9D8B030D-6E8A-4147-A177-3AD203B41FA5}">
                      <a16:colId xmlns:a16="http://schemas.microsoft.com/office/drawing/2014/main" val="898560088"/>
                    </a:ext>
                  </a:extLst>
                </a:gridCol>
                <a:gridCol w="208280">
                  <a:extLst>
                    <a:ext uri="{9D8B030D-6E8A-4147-A177-3AD203B41FA5}">
                      <a16:colId xmlns:a16="http://schemas.microsoft.com/office/drawing/2014/main" val="518506974"/>
                    </a:ext>
                  </a:extLst>
                </a:gridCol>
                <a:gridCol w="208280">
                  <a:extLst>
                    <a:ext uri="{9D8B030D-6E8A-4147-A177-3AD203B41FA5}">
                      <a16:colId xmlns:a16="http://schemas.microsoft.com/office/drawing/2014/main" val="232860773"/>
                    </a:ext>
                  </a:extLst>
                </a:gridCol>
                <a:gridCol w="208280">
                  <a:extLst>
                    <a:ext uri="{9D8B030D-6E8A-4147-A177-3AD203B41FA5}">
                      <a16:colId xmlns:a16="http://schemas.microsoft.com/office/drawing/2014/main" val="379392415"/>
                    </a:ext>
                  </a:extLst>
                </a:gridCol>
                <a:gridCol w="208280">
                  <a:extLst>
                    <a:ext uri="{9D8B030D-6E8A-4147-A177-3AD203B41FA5}">
                      <a16:colId xmlns:a16="http://schemas.microsoft.com/office/drawing/2014/main" val="1453472616"/>
                    </a:ext>
                  </a:extLst>
                </a:gridCol>
                <a:gridCol w="208280">
                  <a:extLst>
                    <a:ext uri="{9D8B030D-6E8A-4147-A177-3AD203B41FA5}">
                      <a16:colId xmlns:a16="http://schemas.microsoft.com/office/drawing/2014/main" val="4199879692"/>
                    </a:ext>
                  </a:extLst>
                </a:gridCol>
                <a:gridCol w="208280">
                  <a:extLst>
                    <a:ext uri="{9D8B030D-6E8A-4147-A177-3AD203B41FA5}">
                      <a16:colId xmlns:a16="http://schemas.microsoft.com/office/drawing/2014/main" val="3196403403"/>
                    </a:ext>
                  </a:extLst>
                </a:gridCol>
                <a:gridCol w="208280">
                  <a:extLst>
                    <a:ext uri="{9D8B030D-6E8A-4147-A177-3AD203B41FA5}">
                      <a16:colId xmlns:a16="http://schemas.microsoft.com/office/drawing/2014/main" val="3605025172"/>
                    </a:ext>
                  </a:extLst>
                </a:gridCol>
                <a:gridCol w="208280">
                  <a:extLst>
                    <a:ext uri="{9D8B030D-6E8A-4147-A177-3AD203B41FA5}">
                      <a16:colId xmlns:a16="http://schemas.microsoft.com/office/drawing/2014/main" val="3100146107"/>
                    </a:ext>
                  </a:extLst>
                </a:gridCol>
                <a:gridCol w="208280">
                  <a:extLst>
                    <a:ext uri="{9D8B030D-6E8A-4147-A177-3AD203B41FA5}">
                      <a16:colId xmlns:a16="http://schemas.microsoft.com/office/drawing/2014/main" val="1020764490"/>
                    </a:ext>
                  </a:extLst>
                </a:gridCol>
                <a:gridCol w="208280">
                  <a:extLst>
                    <a:ext uri="{9D8B030D-6E8A-4147-A177-3AD203B41FA5}">
                      <a16:colId xmlns:a16="http://schemas.microsoft.com/office/drawing/2014/main" val="2334637131"/>
                    </a:ext>
                  </a:extLst>
                </a:gridCol>
                <a:gridCol w="208280">
                  <a:extLst>
                    <a:ext uri="{9D8B030D-6E8A-4147-A177-3AD203B41FA5}">
                      <a16:colId xmlns:a16="http://schemas.microsoft.com/office/drawing/2014/main" val="1117305093"/>
                    </a:ext>
                  </a:extLst>
                </a:gridCol>
                <a:gridCol w="208280">
                  <a:extLst>
                    <a:ext uri="{9D8B030D-6E8A-4147-A177-3AD203B41FA5}">
                      <a16:colId xmlns:a16="http://schemas.microsoft.com/office/drawing/2014/main" val="86932203"/>
                    </a:ext>
                  </a:extLst>
                </a:gridCol>
                <a:gridCol w="208280">
                  <a:extLst>
                    <a:ext uri="{9D8B030D-6E8A-4147-A177-3AD203B41FA5}">
                      <a16:colId xmlns:a16="http://schemas.microsoft.com/office/drawing/2014/main" val="1693575519"/>
                    </a:ext>
                  </a:extLst>
                </a:gridCol>
                <a:gridCol w="208280">
                  <a:extLst>
                    <a:ext uri="{9D8B030D-6E8A-4147-A177-3AD203B41FA5}">
                      <a16:colId xmlns:a16="http://schemas.microsoft.com/office/drawing/2014/main" val="1509799291"/>
                    </a:ext>
                  </a:extLst>
                </a:gridCol>
                <a:gridCol w="208280">
                  <a:extLst>
                    <a:ext uri="{9D8B030D-6E8A-4147-A177-3AD203B41FA5}">
                      <a16:colId xmlns:a16="http://schemas.microsoft.com/office/drawing/2014/main" val="1985716569"/>
                    </a:ext>
                  </a:extLst>
                </a:gridCol>
                <a:gridCol w="208280">
                  <a:extLst>
                    <a:ext uri="{9D8B030D-6E8A-4147-A177-3AD203B41FA5}">
                      <a16:colId xmlns:a16="http://schemas.microsoft.com/office/drawing/2014/main" val="3425785863"/>
                    </a:ext>
                  </a:extLst>
                </a:gridCol>
                <a:gridCol w="208280">
                  <a:extLst>
                    <a:ext uri="{9D8B030D-6E8A-4147-A177-3AD203B41FA5}">
                      <a16:colId xmlns:a16="http://schemas.microsoft.com/office/drawing/2014/main" val="2515853881"/>
                    </a:ext>
                  </a:extLst>
                </a:gridCol>
                <a:gridCol w="208280">
                  <a:extLst>
                    <a:ext uri="{9D8B030D-6E8A-4147-A177-3AD203B41FA5}">
                      <a16:colId xmlns:a16="http://schemas.microsoft.com/office/drawing/2014/main" val="447519725"/>
                    </a:ext>
                  </a:extLst>
                </a:gridCol>
                <a:gridCol w="208280">
                  <a:extLst>
                    <a:ext uri="{9D8B030D-6E8A-4147-A177-3AD203B41FA5}">
                      <a16:colId xmlns:a16="http://schemas.microsoft.com/office/drawing/2014/main" val="1938452009"/>
                    </a:ext>
                  </a:extLst>
                </a:gridCol>
                <a:gridCol w="208280">
                  <a:extLst>
                    <a:ext uri="{9D8B030D-6E8A-4147-A177-3AD203B41FA5}">
                      <a16:colId xmlns:a16="http://schemas.microsoft.com/office/drawing/2014/main" val="2629995240"/>
                    </a:ext>
                  </a:extLst>
                </a:gridCol>
                <a:gridCol w="208280">
                  <a:extLst>
                    <a:ext uri="{9D8B030D-6E8A-4147-A177-3AD203B41FA5}">
                      <a16:colId xmlns:a16="http://schemas.microsoft.com/office/drawing/2014/main" val="3008122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7215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3x3 - 2019-10-05 08:41:37</a:t>
                      </a:r>
                      <a:r>
                        <a:rPr kumimoji="0" lang="de-DE" sz="1000" b="0" i="0" u="none" strike="noStrike" kern="1200" cap="none" spc="0" normalizeH="0" baseline="0" noProof="0">
                          <a:ln>
                            <a:noFill/>
                          </a:ln>
                          <a:solidFill>
                            <a:prstClr val="black"/>
                          </a:solidFill>
                          <a:effectLst/>
                          <a:uLnTx/>
                          <a:uFillTx/>
                          <a:latin typeface="+mn-lt"/>
                          <a:ea typeface="+mn-ea"/>
                          <a:cs typeface="+mn-cs"/>
                        </a:rPr>
                        <a:t>
 Bittere OT Niederlage für unsere U23 Ladies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71307243_2080820085352426_2259690476061851648_n.jpg?_nc_cat=104&amp;_nc_sid=110474&amp;_nc_eui2=AeFUmq9s0t-UcpD-S832IzcAHrNjzoZXnWses2POhleda0cikrmHfm2_4YLiE5g_sWg&amp;_nc_ohc=OqSxxWBXnbQAX9clUWY&amp;_nc_ht=scontent-iad3-1.xx&amp;_nc_tp=7&amp;oh=0cc4ccf878215c6fa605ad1bd18e5012&amp;oe=5ED9AB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98682"/>
                  </a:ext>
                </a:extLst>
              </a:tr>
            </a:tbl>
          </a:graphicData>
        </a:graphic>
      </p:graphicFrame>
      <p:sp>
        <p:nvSpPr>
          <p:cNvPr id="4" name="Text Placeholder 3">
            <a:extLst>
              <a:ext uri="{FF2B5EF4-FFF2-40B4-BE49-F238E27FC236}">
                <a16:creationId xmlns:a16="http://schemas.microsoft.com/office/drawing/2014/main" id="{F383817A-5536-4351-A4C8-1488033202D4}"/>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1566582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8CD74-4E52-4EEA-AEFB-142606794C27}"/>
              </a:ext>
            </a:extLst>
          </p:cNvPr>
          <p:cNvSpPr>
            <a:spLocks noGrp="1"/>
          </p:cNvSpPr>
          <p:nvPr>
            <p:ph type="title"/>
          </p:nvPr>
        </p:nvSpPr>
        <p:spPr/>
        <p:txBody>
          <a:bodyPr/>
          <a:lstStyle/>
          <a:p>
            <a:r>
              <a:rPr lang="de-DE"/>
              <a:t>Facebook Erfolgreiche Postings nach Reichweite | DBB 3x3 - 6 of 26</a:t>
            </a:r>
            <a:endParaRPr lang="en-US"/>
          </a:p>
        </p:txBody>
      </p:sp>
      <p:graphicFrame>
        <p:nvGraphicFramePr>
          <p:cNvPr id="5" name="Table Placeholder 4">
            <a:extLst>
              <a:ext uri="{FF2B5EF4-FFF2-40B4-BE49-F238E27FC236}">
                <a16:creationId xmlns:a16="http://schemas.microsoft.com/office/drawing/2014/main" id="{2D1EEA0B-03EA-497F-AD1E-9EA020BC9783}"/>
              </a:ext>
            </a:extLst>
          </p:cNvPr>
          <p:cNvGraphicFramePr>
            <a:graphicFrameLocks noGrp="1"/>
          </p:cNvGraphicFramePr>
          <p:nvPr>
            <p:ph type="tbl" sz="quarter" idx="13"/>
            <p:extLst>
              <p:ext uri="{D42A27DB-BD31-4B8C-83A1-F6EECF244321}">
                <p14:modId xmlns:p14="http://schemas.microsoft.com/office/powerpoint/2010/main" val="2602122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29705185"/>
                    </a:ext>
                  </a:extLst>
                </a:gridCol>
                <a:gridCol w="822960">
                  <a:extLst>
                    <a:ext uri="{9D8B030D-6E8A-4147-A177-3AD203B41FA5}">
                      <a16:colId xmlns:a16="http://schemas.microsoft.com/office/drawing/2014/main" val="1086966249"/>
                    </a:ext>
                  </a:extLst>
                </a:gridCol>
                <a:gridCol w="329184">
                  <a:extLst>
                    <a:ext uri="{9D8B030D-6E8A-4147-A177-3AD203B41FA5}">
                      <a16:colId xmlns:a16="http://schemas.microsoft.com/office/drawing/2014/main" val="2297501477"/>
                    </a:ext>
                  </a:extLst>
                </a:gridCol>
                <a:gridCol w="208280">
                  <a:extLst>
                    <a:ext uri="{9D8B030D-6E8A-4147-A177-3AD203B41FA5}">
                      <a16:colId xmlns:a16="http://schemas.microsoft.com/office/drawing/2014/main" val="4051296846"/>
                    </a:ext>
                  </a:extLst>
                </a:gridCol>
                <a:gridCol w="208280">
                  <a:extLst>
                    <a:ext uri="{9D8B030D-6E8A-4147-A177-3AD203B41FA5}">
                      <a16:colId xmlns:a16="http://schemas.microsoft.com/office/drawing/2014/main" val="70530417"/>
                    </a:ext>
                  </a:extLst>
                </a:gridCol>
                <a:gridCol w="208280">
                  <a:extLst>
                    <a:ext uri="{9D8B030D-6E8A-4147-A177-3AD203B41FA5}">
                      <a16:colId xmlns:a16="http://schemas.microsoft.com/office/drawing/2014/main" val="1455792919"/>
                    </a:ext>
                  </a:extLst>
                </a:gridCol>
                <a:gridCol w="208280">
                  <a:extLst>
                    <a:ext uri="{9D8B030D-6E8A-4147-A177-3AD203B41FA5}">
                      <a16:colId xmlns:a16="http://schemas.microsoft.com/office/drawing/2014/main" val="2191849793"/>
                    </a:ext>
                  </a:extLst>
                </a:gridCol>
                <a:gridCol w="208280">
                  <a:extLst>
                    <a:ext uri="{9D8B030D-6E8A-4147-A177-3AD203B41FA5}">
                      <a16:colId xmlns:a16="http://schemas.microsoft.com/office/drawing/2014/main" val="815920587"/>
                    </a:ext>
                  </a:extLst>
                </a:gridCol>
                <a:gridCol w="208280">
                  <a:extLst>
                    <a:ext uri="{9D8B030D-6E8A-4147-A177-3AD203B41FA5}">
                      <a16:colId xmlns:a16="http://schemas.microsoft.com/office/drawing/2014/main" val="1878049258"/>
                    </a:ext>
                  </a:extLst>
                </a:gridCol>
                <a:gridCol w="208280">
                  <a:extLst>
                    <a:ext uri="{9D8B030D-6E8A-4147-A177-3AD203B41FA5}">
                      <a16:colId xmlns:a16="http://schemas.microsoft.com/office/drawing/2014/main" val="835562811"/>
                    </a:ext>
                  </a:extLst>
                </a:gridCol>
                <a:gridCol w="208280">
                  <a:extLst>
                    <a:ext uri="{9D8B030D-6E8A-4147-A177-3AD203B41FA5}">
                      <a16:colId xmlns:a16="http://schemas.microsoft.com/office/drawing/2014/main" val="2558435520"/>
                    </a:ext>
                  </a:extLst>
                </a:gridCol>
                <a:gridCol w="208280">
                  <a:extLst>
                    <a:ext uri="{9D8B030D-6E8A-4147-A177-3AD203B41FA5}">
                      <a16:colId xmlns:a16="http://schemas.microsoft.com/office/drawing/2014/main" val="3710580850"/>
                    </a:ext>
                  </a:extLst>
                </a:gridCol>
                <a:gridCol w="208280">
                  <a:extLst>
                    <a:ext uri="{9D8B030D-6E8A-4147-A177-3AD203B41FA5}">
                      <a16:colId xmlns:a16="http://schemas.microsoft.com/office/drawing/2014/main" val="2901607782"/>
                    </a:ext>
                  </a:extLst>
                </a:gridCol>
                <a:gridCol w="208280">
                  <a:extLst>
                    <a:ext uri="{9D8B030D-6E8A-4147-A177-3AD203B41FA5}">
                      <a16:colId xmlns:a16="http://schemas.microsoft.com/office/drawing/2014/main" val="1619977428"/>
                    </a:ext>
                  </a:extLst>
                </a:gridCol>
                <a:gridCol w="208280">
                  <a:extLst>
                    <a:ext uri="{9D8B030D-6E8A-4147-A177-3AD203B41FA5}">
                      <a16:colId xmlns:a16="http://schemas.microsoft.com/office/drawing/2014/main" val="3981440967"/>
                    </a:ext>
                  </a:extLst>
                </a:gridCol>
                <a:gridCol w="208280">
                  <a:extLst>
                    <a:ext uri="{9D8B030D-6E8A-4147-A177-3AD203B41FA5}">
                      <a16:colId xmlns:a16="http://schemas.microsoft.com/office/drawing/2014/main" val="3672656349"/>
                    </a:ext>
                  </a:extLst>
                </a:gridCol>
                <a:gridCol w="208280">
                  <a:extLst>
                    <a:ext uri="{9D8B030D-6E8A-4147-A177-3AD203B41FA5}">
                      <a16:colId xmlns:a16="http://schemas.microsoft.com/office/drawing/2014/main" val="2231886982"/>
                    </a:ext>
                  </a:extLst>
                </a:gridCol>
                <a:gridCol w="208280">
                  <a:extLst>
                    <a:ext uri="{9D8B030D-6E8A-4147-A177-3AD203B41FA5}">
                      <a16:colId xmlns:a16="http://schemas.microsoft.com/office/drawing/2014/main" val="888252451"/>
                    </a:ext>
                  </a:extLst>
                </a:gridCol>
                <a:gridCol w="208280">
                  <a:extLst>
                    <a:ext uri="{9D8B030D-6E8A-4147-A177-3AD203B41FA5}">
                      <a16:colId xmlns:a16="http://schemas.microsoft.com/office/drawing/2014/main" val="2269097953"/>
                    </a:ext>
                  </a:extLst>
                </a:gridCol>
                <a:gridCol w="208280">
                  <a:extLst>
                    <a:ext uri="{9D8B030D-6E8A-4147-A177-3AD203B41FA5}">
                      <a16:colId xmlns:a16="http://schemas.microsoft.com/office/drawing/2014/main" val="1186121687"/>
                    </a:ext>
                  </a:extLst>
                </a:gridCol>
                <a:gridCol w="208280">
                  <a:extLst>
                    <a:ext uri="{9D8B030D-6E8A-4147-A177-3AD203B41FA5}">
                      <a16:colId xmlns:a16="http://schemas.microsoft.com/office/drawing/2014/main" val="989778286"/>
                    </a:ext>
                  </a:extLst>
                </a:gridCol>
                <a:gridCol w="208280">
                  <a:extLst>
                    <a:ext uri="{9D8B030D-6E8A-4147-A177-3AD203B41FA5}">
                      <a16:colId xmlns:a16="http://schemas.microsoft.com/office/drawing/2014/main" val="3998632354"/>
                    </a:ext>
                  </a:extLst>
                </a:gridCol>
                <a:gridCol w="208280">
                  <a:extLst>
                    <a:ext uri="{9D8B030D-6E8A-4147-A177-3AD203B41FA5}">
                      <a16:colId xmlns:a16="http://schemas.microsoft.com/office/drawing/2014/main" val="428071073"/>
                    </a:ext>
                  </a:extLst>
                </a:gridCol>
                <a:gridCol w="208280">
                  <a:extLst>
                    <a:ext uri="{9D8B030D-6E8A-4147-A177-3AD203B41FA5}">
                      <a16:colId xmlns:a16="http://schemas.microsoft.com/office/drawing/2014/main" val="276317680"/>
                    </a:ext>
                  </a:extLst>
                </a:gridCol>
                <a:gridCol w="208280">
                  <a:extLst>
                    <a:ext uri="{9D8B030D-6E8A-4147-A177-3AD203B41FA5}">
                      <a16:colId xmlns:a16="http://schemas.microsoft.com/office/drawing/2014/main" val="20380280"/>
                    </a:ext>
                  </a:extLst>
                </a:gridCol>
                <a:gridCol w="208280">
                  <a:extLst>
                    <a:ext uri="{9D8B030D-6E8A-4147-A177-3AD203B41FA5}">
                      <a16:colId xmlns:a16="http://schemas.microsoft.com/office/drawing/2014/main" val="3226882970"/>
                    </a:ext>
                  </a:extLst>
                </a:gridCol>
                <a:gridCol w="208280">
                  <a:extLst>
                    <a:ext uri="{9D8B030D-6E8A-4147-A177-3AD203B41FA5}">
                      <a16:colId xmlns:a16="http://schemas.microsoft.com/office/drawing/2014/main" val="3833542453"/>
                    </a:ext>
                  </a:extLst>
                </a:gridCol>
                <a:gridCol w="208280">
                  <a:extLst>
                    <a:ext uri="{9D8B030D-6E8A-4147-A177-3AD203B41FA5}">
                      <a16:colId xmlns:a16="http://schemas.microsoft.com/office/drawing/2014/main" val="3494140688"/>
                    </a:ext>
                  </a:extLst>
                </a:gridCol>
                <a:gridCol w="208280">
                  <a:extLst>
                    <a:ext uri="{9D8B030D-6E8A-4147-A177-3AD203B41FA5}">
                      <a16:colId xmlns:a16="http://schemas.microsoft.com/office/drawing/2014/main" val="853757031"/>
                    </a:ext>
                  </a:extLst>
                </a:gridCol>
                <a:gridCol w="208280">
                  <a:extLst>
                    <a:ext uri="{9D8B030D-6E8A-4147-A177-3AD203B41FA5}">
                      <a16:colId xmlns:a16="http://schemas.microsoft.com/office/drawing/2014/main" val="2270514452"/>
                    </a:ext>
                  </a:extLst>
                </a:gridCol>
                <a:gridCol w="208280">
                  <a:extLst>
                    <a:ext uri="{9D8B030D-6E8A-4147-A177-3AD203B41FA5}">
                      <a16:colId xmlns:a16="http://schemas.microsoft.com/office/drawing/2014/main" val="1027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5654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3x3 - 2020-03-02 13:18:55</a:t>
                      </a:r>
                      <a:r>
                        <a:rPr kumimoji="0" lang="de-DE" sz="1000" b="0" i="0" u="none" strike="noStrike" kern="1200" cap="none" spc="0" normalizeH="0" baseline="0" noProof="0">
                          <a:ln>
                            <a:noFill/>
                          </a:ln>
                          <a:solidFill>
                            <a:prstClr val="black"/>
                          </a:solidFill>
                          <a:effectLst/>
                          <a:uLnTx/>
                          <a:uFillTx/>
                          <a:latin typeface="+mn-lt"/>
                          <a:ea typeface="+mn-ea"/>
                          <a:cs typeface="+mn-cs"/>
                        </a:rPr>
                        <a:t>
 Dieses Jahr wird Frankfurt die GERMAN CHAMPOINSHIP austragen!
Ob FFM Hamburg toppen kann?? :-) 
Alle Infos findet ihr hier: http://dbb3x3.com/2020/03/02/ing-3x3-german-championship-frankfurt-2020/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83911450_1860193490772229_1930061077647720448_n.jpg?_nc_cat=107&amp;_nc_sid=ad6a45&amp;_nc_eui2=AeH0_Uz2gaTSmPVXEPXx5fQ3SY9NJLUck4pJj00ktRyTirm6O0ErEx-kb-nghS9xIjw&amp;_nc_ohc=_I0E7RZfDCwAX_9e2mD&amp;_nc_ht=scontent-iad3-1.xx&amp;oh=8a9bd60d2215bd4adc1b19ef18984438&amp;oe=5EDA035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2120904"/>
                  </a:ext>
                </a:extLst>
              </a:tr>
            </a:tbl>
          </a:graphicData>
        </a:graphic>
      </p:graphicFrame>
      <p:sp>
        <p:nvSpPr>
          <p:cNvPr id="4" name="Text Placeholder 3">
            <a:extLst>
              <a:ext uri="{FF2B5EF4-FFF2-40B4-BE49-F238E27FC236}">
                <a16:creationId xmlns:a16="http://schemas.microsoft.com/office/drawing/2014/main" id="{F2FB42F4-3FC4-48D2-A08E-C8C87C716C07}"/>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205619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3871-E6B9-40BC-87B5-A8046059DD36}"/>
              </a:ext>
            </a:extLst>
          </p:cNvPr>
          <p:cNvSpPr>
            <a:spLocks noGrp="1"/>
          </p:cNvSpPr>
          <p:nvPr>
            <p:ph type="title"/>
          </p:nvPr>
        </p:nvSpPr>
        <p:spPr/>
        <p:txBody>
          <a:bodyPr/>
          <a:lstStyle/>
          <a:p>
            <a:r>
              <a:rPr lang="de-DE"/>
              <a:t>Facebook Erfolgreiche Postings nach Reichweite | DBB 3x3 - 7 of 26</a:t>
            </a:r>
            <a:endParaRPr lang="en-US"/>
          </a:p>
        </p:txBody>
      </p:sp>
      <p:graphicFrame>
        <p:nvGraphicFramePr>
          <p:cNvPr id="5" name="Table Placeholder 4">
            <a:extLst>
              <a:ext uri="{FF2B5EF4-FFF2-40B4-BE49-F238E27FC236}">
                <a16:creationId xmlns:a16="http://schemas.microsoft.com/office/drawing/2014/main" id="{99BF1890-C038-49DA-8C3F-BCD0555672F4}"/>
              </a:ext>
            </a:extLst>
          </p:cNvPr>
          <p:cNvGraphicFramePr>
            <a:graphicFrameLocks noGrp="1"/>
          </p:cNvGraphicFramePr>
          <p:nvPr>
            <p:ph type="tbl" sz="quarter" idx="13"/>
            <p:extLst>
              <p:ext uri="{D42A27DB-BD31-4B8C-83A1-F6EECF244321}">
                <p14:modId xmlns:p14="http://schemas.microsoft.com/office/powerpoint/2010/main" val="3838354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48635051"/>
                    </a:ext>
                  </a:extLst>
                </a:gridCol>
                <a:gridCol w="822960">
                  <a:extLst>
                    <a:ext uri="{9D8B030D-6E8A-4147-A177-3AD203B41FA5}">
                      <a16:colId xmlns:a16="http://schemas.microsoft.com/office/drawing/2014/main" val="998741481"/>
                    </a:ext>
                  </a:extLst>
                </a:gridCol>
                <a:gridCol w="329184">
                  <a:extLst>
                    <a:ext uri="{9D8B030D-6E8A-4147-A177-3AD203B41FA5}">
                      <a16:colId xmlns:a16="http://schemas.microsoft.com/office/drawing/2014/main" val="3731475291"/>
                    </a:ext>
                  </a:extLst>
                </a:gridCol>
                <a:gridCol w="208280">
                  <a:extLst>
                    <a:ext uri="{9D8B030D-6E8A-4147-A177-3AD203B41FA5}">
                      <a16:colId xmlns:a16="http://schemas.microsoft.com/office/drawing/2014/main" val="1410919165"/>
                    </a:ext>
                  </a:extLst>
                </a:gridCol>
                <a:gridCol w="208280">
                  <a:extLst>
                    <a:ext uri="{9D8B030D-6E8A-4147-A177-3AD203B41FA5}">
                      <a16:colId xmlns:a16="http://schemas.microsoft.com/office/drawing/2014/main" val="3034741896"/>
                    </a:ext>
                  </a:extLst>
                </a:gridCol>
                <a:gridCol w="208280">
                  <a:extLst>
                    <a:ext uri="{9D8B030D-6E8A-4147-A177-3AD203B41FA5}">
                      <a16:colId xmlns:a16="http://schemas.microsoft.com/office/drawing/2014/main" val="2723319446"/>
                    </a:ext>
                  </a:extLst>
                </a:gridCol>
                <a:gridCol w="208280">
                  <a:extLst>
                    <a:ext uri="{9D8B030D-6E8A-4147-A177-3AD203B41FA5}">
                      <a16:colId xmlns:a16="http://schemas.microsoft.com/office/drawing/2014/main" val="520732019"/>
                    </a:ext>
                  </a:extLst>
                </a:gridCol>
                <a:gridCol w="208280">
                  <a:extLst>
                    <a:ext uri="{9D8B030D-6E8A-4147-A177-3AD203B41FA5}">
                      <a16:colId xmlns:a16="http://schemas.microsoft.com/office/drawing/2014/main" val="962242946"/>
                    </a:ext>
                  </a:extLst>
                </a:gridCol>
                <a:gridCol w="208280">
                  <a:extLst>
                    <a:ext uri="{9D8B030D-6E8A-4147-A177-3AD203B41FA5}">
                      <a16:colId xmlns:a16="http://schemas.microsoft.com/office/drawing/2014/main" val="1974133392"/>
                    </a:ext>
                  </a:extLst>
                </a:gridCol>
                <a:gridCol w="208280">
                  <a:extLst>
                    <a:ext uri="{9D8B030D-6E8A-4147-A177-3AD203B41FA5}">
                      <a16:colId xmlns:a16="http://schemas.microsoft.com/office/drawing/2014/main" val="3946473160"/>
                    </a:ext>
                  </a:extLst>
                </a:gridCol>
                <a:gridCol w="208280">
                  <a:extLst>
                    <a:ext uri="{9D8B030D-6E8A-4147-A177-3AD203B41FA5}">
                      <a16:colId xmlns:a16="http://schemas.microsoft.com/office/drawing/2014/main" val="3516144353"/>
                    </a:ext>
                  </a:extLst>
                </a:gridCol>
                <a:gridCol w="208280">
                  <a:extLst>
                    <a:ext uri="{9D8B030D-6E8A-4147-A177-3AD203B41FA5}">
                      <a16:colId xmlns:a16="http://schemas.microsoft.com/office/drawing/2014/main" val="1946980045"/>
                    </a:ext>
                  </a:extLst>
                </a:gridCol>
                <a:gridCol w="208280">
                  <a:extLst>
                    <a:ext uri="{9D8B030D-6E8A-4147-A177-3AD203B41FA5}">
                      <a16:colId xmlns:a16="http://schemas.microsoft.com/office/drawing/2014/main" val="376281073"/>
                    </a:ext>
                  </a:extLst>
                </a:gridCol>
                <a:gridCol w="208280">
                  <a:extLst>
                    <a:ext uri="{9D8B030D-6E8A-4147-A177-3AD203B41FA5}">
                      <a16:colId xmlns:a16="http://schemas.microsoft.com/office/drawing/2014/main" val="837855608"/>
                    </a:ext>
                  </a:extLst>
                </a:gridCol>
                <a:gridCol w="208280">
                  <a:extLst>
                    <a:ext uri="{9D8B030D-6E8A-4147-A177-3AD203B41FA5}">
                      <a16:colId xmlns:a16="http://schemas.microsoft.com/office/drawing/2014/main" val="2144993895"/>
                    </a:ext>
                  </a:extLst>
                </a:gridCol>
                <a:gridCol w="208280">
                  <a:extLst>
                    <a:ext uri="{9D8B030D-6E8A-4147-A177-3AD203B41FA5}">
                      <a16:colId xmlns:a16="http://schemas.microsoft.com/office/drawing/2014/main" val="2327292531"/>
                    </a:ext>
                  </a:extLst>
                </a:gridCol>
                <a:gridCol w="208280">
                  <a:extLst>
                    <a:ext uri="{9D8B030D-6E8A-4147-A177-3AD203B41FA5}">
                      <a16:colId xmlns:a16="http://schemas.microsoft.com/office/drawing/2014/main" val="548936150"/>
                    </a:ext>
                  </a:extLst>
                </a:gridCol>
                <a:gridCol w="208280">
                  <a:extLst>
                    <a:ext uri="{9D8B030D-6E8A-4147-A177-3AD203B41FA5}">
                      <a16:colId xmlns:a16="http://schemas.microsoft.com/office/drawing/2014/main" val="1307173489"/>
                    </a:ext>
                  </a:extLst>
                </a:gridCol>
                <a:gridCol w="208280">
                  <a:extLst>
                    <a:ext uri="{9D8B030D-6E8A-4147-A177-3AD203B41FA5}">
                      <a16:colId xmlns:a16="http://schemas.microsoft.com/office/drawing/2014/main" val="2949328709"/>
                    </a:ext>
                  </a:extLst>
                </a:gridCol>
                <a:gridCol w="208280">
                  <a:extLst>
                    <a:ext uri="{9D8B030D-6E8A-4147-A177-3AD203B41FA5}">
                      <a16:colId xmlns:a16="http://schemas.microsoft.com/office/drawing/2014/main" val="2911598695"/>
                    </a:ext>
                  </a:extLst>
                </a:gridCol>
                <a:gridCol w="208280">
                  <a:extLst>
                    <a:ext uri="{9D8B030D-6E8A-4147-A177-3AD203B41FA5}">
                      <a16:colId xmlns:a16="http://schemas.microsoft.com/office/drawing/2014/main" val="1778935638"/>
                    </a:ext>
                  </a:extLst>
                </a:gridCol>
                <a:gridCol w="208280">
                  <a:extLst>
                    <a:ext uri="{9D8B030D-6E8A-4147-A177-3AD203B41FA5}">
                      <a16:colId xmlns:a16="http://schemas.microsoft.com/office/drawing/2014/main" val="2723610663"/>
                    </a:ext>
                  </a:extLst>
                </a:gridCol>
                <a:gridCol w="208280">
                  <a:extLst>
                    <a:ext uri="{9D8B030D-6E8A-4147-A177-3AD203B41FA5}">
                      <a16:colId xmlns:a16="http://schemas.microsoft.com/office/drawing/2014/main" val="2867419892"/>
                    </a:ext>
                  </a:extLst>
                </a:gridCol>
                <a:gridCol w="208280">
                  <a:extLst>
                    <a:ext uri="{9D8B030D-6E8A-4147-A177-3AD203B41FA5}">
                      <a16:colId xmlns:a16="http://schemas.microsoft.com/office/drawing/2014/main" val="2379962655"/>
                    </a:ext>
                  </a:extLst>
                </a:gridCol>
                <a:gridCol w="208280">
                  <a:extLst>
                    <a:ext uri="{9D8B030D-6E8A-4147-A177-3AD203B41FA5}">
                      <a16:colId xmlns:a16="http://schemas.microsoft.com/office/drawing/2014/main" val="3873150131"/>
                    </a:ext>
                  </a:extLst>
                </a:gridCol>
                <a:gridCol w="208280">
                  <a:extLst>
                    <a:ext uri="{9D8B030D-6E8A-4147-A177-3AD203B41FA5}">
                      <a16:colId xmlns:a16="http://schemas.microsoft.com/office/drawing/2014/main" val="2508898171"/>
                    </a:ext>
                  </a:extLst>
                </a:gridCol>
                <a:gridCol w="208280">
                  <a:extLst>
                    <a:ext uri="{9D8B030D-6E8A-4147-A177-3AD203B41FA5}">
                      <a16:colId xmlns:a16="http://schemas.microsoft.com/office/drawing/2014/main" val="3783462997"/>
                    </a:ext>
                  </a:extLst>
                </a:gridCol>
                <a:gridCol w="208280">
                  <a:extLst>
                    <a:ext uri="{9D8B030D-6E8A-4147-A177-3AD203B41FA5}">
                      <a16:colId xmlns:a16="http://schemas.microsoft.com/office/drawing/2014/main" val="1707316376"/>
                    </a:ext>
                  </a:extLst>
                </a:gridCol>
                <a:gridCol w="208280">
                  <a:extLst>
                    <a:ext uri="{9D8B030D-6E8A-4147-A177-3AD203B41FA5}">
                      <a16:colId xmlns:a16="http://schemas.microsoft.com/office/drawing/2014/main" val="180922261"/>
                    </a:ext>
                  </a:extLst>
                </a:gridCol>
                <a:gridCol w="208280">
                  <a:extLst>
                    <a:ext uri="{9D8B030D-6E8A-4147-A177-3AD203B41FA5}">
                      <a16:colId xmlns:a16="http://schemas.microsoft.com/office/drawing/2014/main" val="3771506294"/>
                    </a:ext>
                  </a:extLst>
                </a:gridCol>
                <a:gridCol w="208280">
                  <a:extLst>
                    <a:ext uri="{9D8B030D-6E8A-4147-A177-3AD203B41FA5}">
                      <a16:colId xmlns:a16="http://schemas.microsoft.com/office/drawing/2014/main" val="3886147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1792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3x3 - 2019-06-14 14:33:06</a:t>
                      </a:r>
                      <a:r>
                        <a:rPr kumimoji="0" lang="de-DE" sz="1000" b="0" i="0" u="none" strike="noStrike" kern="1200" cap="none" spc="0" normalizeH="0" baseline="0" noProof="0">
                          <a:ln>
                            <a:noFill/>
                          </a:ln>
                          <a:solidFill>
                            <a:prstClr val="black"/>
                          </a:solidFill>
                          <a:effectLst/>
                          <a:uLnTx/>
                          <a:uFillTx/>
                          <a:latin typeface="+mn-lt"/>
                          <a:ea typeface="+mn-ea"/>
                          <a:cs typeface="+mn-cs"/>
                        </a:rPr>
                        <a:t>
 ING 3x3 Franfkurt Masters - LIVE von der Hauptwache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61966341_338874950121177_242702344129609728_n.jpg?_nc_cat=105&amp;_nc_sid=ad6a45&amp;_nc_eui2=AeH5MrBv5S1Xf_JqoQswpng8_PAGVoPkojf88AZWg-SiN9_c6SvSZ5QrtI-ZqUamrrc&amp;_nc_ohc=Y1DZZIEU0d0AX-9EF3Z&amp;_nc_ht=scontent-iad3-1.xx&amp;oh=6038cdf26fa62321ab9f8d28bb688d79&amp;oe=5EC5EB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13:29:24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7644877"/>
                  </a:ext>
                </a:extLst>
              </a:tr>
            </a:tbl>
          </a:graphicData>
        </a:graphic>
      </p:graphicFrame>
      <p:sp>
        <p:nvSpPr>
          <p:cNvPr id="4" name="Text Placeholder 3">
            <a:extLst>
              <a:ext uri="{FF2B5EF4-FFF2-40B4-BE49-F238E27FC236}">
                <a16:creationId xmlns:a16="http://schemas.microsoft.com/office/drawing/2014/main" id="{72D17256-7EAD-4D12-AC39-0BF83A44CBD0}"/>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3498700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20EE6-E72A-4813-82D8-B578A3E7ACAC}"/>
              </a:ext>
            </a:extLst>
          </p:cNvPr>
          <p:cNvSpPr>
            <a:spLocks noGrp="1"/>
          </p:cNvSpPr>
          <p:nvPr>
            <p:ph type="title"/>
          </p:nvPr>
        </p:nvSpPr>
        <p:spPr/>
        <p:txBody>
          <a:bodyPr/>
          <a:lstStyle/>
          <a:p>
            <a:r>
              <a:rPr lang="de-DE"/>
              <a:t>Facebook Erfolgreiche Postings nach Reichweite | DBB 3x3 - 8 of 26</a:t>
            </a:r>
            <a:endParaRPr lang="en-US"/>
          </a:p>
        </p:txBody>
      </p:sp>
      <p:graphicFrame>
        <p:nvGraphicFramePr>
          <p:cNvPr id="5" name="Table Placeholder 4">
            <a:extLst>
              <a:ext uri="{FF2B5EF4-FFF2-40B4-BE49-F238E27FC236}">
                <a16:creationId xmlns:a16="http://schemas.microsoft.com/office/drawing/2014/main" id="{B95A10C7-619F-4530-A8BB-2930B25D077E}"/>
              </a:ext>
            </a:extLst>
          </p:cNvPr>
          <p:cNvGraphicFramePr>
            <a:graphicFrameLocks noGrp="1"/>
          </p:cNvGraphicFramePr>
          <p:nvPr>
            <p:ph type="tbl" sz="quarter" idx="13"/>
            <p:extLst>
              <p:ext uri="{D42A27DB-BD31-4B8C-83A1-F6EECF244321}">
                <p14:modId xmlns:p14="http://schemas.microsoft.com/office/powerpoint/2010/main" val="1418001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0524319"/>
                    </a:ext>
                  </a:extLst>
                </a:gridCol>
                <a:gridCol w="822960">
                  <a:extLst>
                    <a:ext uri="{9D8B030D-6E8A-4147-A177-3AD203B41FA5}">
                      <a16:colId xmlns:a16="http://schemas.microsoft.com/office/drawing/2014/main" val="1690026246"/>
                    </a:ext>
                  </a:extLst>
                </a:gridCol>
                <a:gridCol w="329184">
                  <a:extLst>
                    <a:ext uri="{9D8B030D-6E8A-4147-A177-3AD203B41FA5}">
                      <a16:colId xmlns:a16="http://schemas.microsoft.com/office/drawing/2014/main" val="1169570740"/>
                    </a:ext>
                  </a:extLst>
                </a:gridCol>
                <a:gridCol w="208280">
                  <a:extLst>
                    <a:ext uri="{9D8B030D-6E8A-4147-A177-3AD203B41FA5}">
                      <a16:colId xmlns:a16="http://schemas.microsoft.com/office/drawing/2014/main" val="1278065580"/>
                    </a:ext>
                  </a:extLst>
                </a:gridCol>
                <a:gridCol w="208280">
                  <a:extLst>
                    <a:ext uri="{9D8B030D-6E8A-4147-A177-3AD203B41FA5}">
                      <a16:colId xmlns:a16="http://schemas.microsoft.com/office/drawing/2014/main" val="1451569748"/>
                    </a:ext>
                  </a:extLst>
                </a:gridCol>
                <a:gridCol w="208280">
                  <a:extLst>
                    <a:ext uri="{9D8B030D-6E8A-4147-A177-3AD203B41FA5}">
                      <a16:colId xmlns:a16="http://schemas.microsoft.com/office/drawing/2014/main" val="2101464241"/>
                    </a:ext>
                  </a:extLst>
                </a:gridCol>
                <a:gridCol w="208280">
                  <a:extLst>
                    <a:ext uri="{9D8B030D-6E8A-4147-A177-3AD203B41FA5}">
                      <a16:colId xmlns:a16="http://schemas.microsoft.com/office/drawing/2014/main" val="3159854161"/>
                    </a:ext>
                  </a:extLst>
                </a:gridCol>
                <a:gridCol w="208280">
                  <a:extLst>
                    <a:ext uri="{9D8B030D-6E8A-4147-A177-3AD203B41FA5}">
                      <a16:colId xmlns:a16="http://schemas.microsoft.com/office/drawing/2014/main" val="390784347"/>
                    </a:ext>
                  </a:extLst>
                </a:gridCol>
                <a:gridCol w="208280">
                  <a:extLst>
                    <a:ext uri="{9D8B030D-6E8A-4147-A177-3AD203B41FA5}">
                      <a16:colId xmlns:a16="http://schemas.microsoft.com/office/drawing/2014/main" val="3801430725"/>
                    </a:ext>
                  </a:extLst>
                </a:gridCol>
                <a:gridCol w="208280">
                  <a:extLst>
                    <a:ext uri="{9D8B030D-6E8A-4147-A177-3AD203B41FA5}">
                      <a16:colId xmlns:a16="http://schemas.microsoft.com/office/drawing/2014/main" val="272578396"/>
                    </a:ext>
                  </a:extLst>
                </a:gridCol>
                <a:gridCol w="208280">
                  <a:extLst>
                    <a:ext uri="{9D8B030D-6E8A-4147-A177-3AD203B41FA5}">
                      <a16:colId xmlns:a16="http://schemas.microsoft.com/office/drawing/2014/main" val="912838515"/>
                    </a:ext>
                  </a:extLst>
                </a:gridCol>
                <a:gridCol w="208280">
                  <a:extLst>
                    <a:ext uri="{9D8B030D-6E8A-4147-A177-3AD203B41FA5}">
                      <a16:colId xmlns:a16="http://schemas.microsoft.com/office/drawing/2014/main" val="3207009353"/>
                    </a:ext>
                  </a:extLst>
                </a:gridCol>
                <a:gridCol w="208280">
                  <a:extLst>
                    <a:ext uri="{9D8B030D-6E8A-4147-A177-3AD203B41FA5}">
                      <a16:colId xmlns:a16="http://schemas.microsoft.com/office/drawing/2014/main" val="1646283590"/>
                    </a:ext>
                  </a:extLst>
                </a:gridCol>
                <a:gridCol w="208280">
                  <a:extLst>
                    <a:ext uri="{9D8B030D-6E8A-4147-A177-3AD203B41FA5}">
                      <a16:colId xmlns:a16="http://schemas.microsoft.com/office/drawing/2014/main" val="2790488681"/>
                    </a:ext>
                  </a:extLst>
                </a:gridCol>
                <a:gridCol w="208280">
                  <a:extLst>
                    <a:ext uri="{9D8B030D-6E8A-4147-A177-3AD203B41FA5}">
                      <a16:colId xmlns:a16="http://schemas.microsoft.com/office/drawing/2014/main" val="443625733"/>
                    </a:ext>
                  </a:extLst>
                </a:gridCol>
                <a:gridCol w="208280">
                  <a:extLst>
                    <a:ext uri="{9D8B030D-6E8A-4147-A177-3AD203B41FA5}">
                      <a16:colId xmlns:a16="http://schemas.microsoft.com/office/drawing/2014/main" val="910268482"/>
                    </a:ext>
                  </a:extLst>
                </a:gridCol>
                <a:gridCol w="208280">
                  <a:extLst>
                    <a:ext uri="{9D8B030D-6E8A-4147-A177-3AD203B41FA5}">
                      <a16:colId xmlns:a16="http://schemas.microsoft.com/office/drawing/2014/main" val="497426579"/>
                    </a:ext>
                  </a:extLst>
                </a:gridCol>
                <a:gridCol w="208280">
                  <a:extLst>
                    <a:ext uri="{9D8B030D-6E8A-4147-A177-3AD203B41FA5}">
                      <a16:colId xmlns:a16="http://schemas.microsoft.com/office/drawing/2014/main" val="271487092"/>
                    </a:ext>
                  </a:extLst>
                </a:gridCol>
                <a:gridCol w="208280">
                  <a:extLst>
                    <a:ext uri="{9D8B030D-6E8A-4147-A177-3AD203B41FA5}">
                      <a16:colId xmlns:a16="http://schemas.microsoft.com/office/drawing/2014/main" val="993873151"/>
                    </a:ext>
                  </a:extLst>
                </a:gridCol>
                <a:gridCol w="208280">
                  <a:extLst>
                    <a:ext uri="{9D8B030D-6E8A-4147-A177-3AD203B41FA5}">
                      <a16:colId xmlns:a16="http://schemas.microsoft.com/office/drawing/2014/main" val="3618710873"/>
                    </a:ext>
                  </a:extLst>
                </a:gridCol>
                <a:gridCol w="208280">
                  <a:extLst>
                    <a:ext uri="{9D8B030D-6E8A-4147-A177-3AD203B41FA5}">
                      <a16:colId xmlns:a16="http://schemas.microsoft.com/office/drawing/2014/main" val="2050959261"/>
                    </a:ext>
                  </a:extLst>
                </a:gridCol>
                <a:gridCol w="208280">
                  <a:extLst>
                    <a:ext uri="{9D8B030D-6E8A-4147-A177-3AD203B41FA5}">
                      <a16:colId xmlns:a16="http://schemas.microsoft.com/office/drawing/2014/main" val="928571101"/>
                    </a:ext>
                  </a:extLst>
                </a:gridCol>
                <a:gridCol w="208280">
                  <a:extLst>
                    <a:ext uri="{9D8B030D-6E8A-4147-A177-3AD203B41FA5}">
                      <a16:colId xmlns:a16="http://schemas.microsoft.com/office/drawing/2014/main" val="3069928947"/>
                    </a:ext>
                  </a:extLst>
                </a:gridCol>
                <a:gridCol w="208280">
                  <a:extLst>
                    <a:ext uri="{9D8B030D-6E8A-4147-A177-3AD203B41FA5}">
                      <a16:colId xmlns:a16="http://schemas.microsoft.com/office/drawing/2014/main" val="1455711977"/>
                    </a:ext>
                  </a:extLst>
                </a:gridCol>
                <a:gridCol w="208280">
                  <a:extLst>
                    <a:ext uri="{9D8B030D-6E8A-4147-A177-3AD203B41FA5}">
                      <a16:colId xmlns:a16="http://schemas.microsoft.com/office/drawing/2014/main" val="306986687"/>
                    </a:ext>
                  </a:extLst>
                </a:gridCol>
                <a:gridCol w="208280">
                  <a:extLst>
                    <a:ext uri="{9D8B030D-6E8A-4147-A177-3AD203B41FA5}">
                      <a16:colId xmlns:a16="http://schemas.microsoft.com/office/drawing/2014/main" val="2508856590"/>
                    </a:ext>
                  </a:extLst>
                </a:gridCol>
                <a:gridCol w="208280">
                  <a:extLst>
                    <a:ext uri="{9D8B030D-6E8A-4147-A177-3AD203B41FA5}">
                      <a16:colId xmlns:a16="http://schemas.microsoft.com/office/drawing/2014/main" val="905291058"/>
                    </a:ext>
                  </a:extLst>
                </a:gridCol>
                <a:gridCol w="208280">
                  <a:extLst>
                    <a:ext uri="{9D8B030D-6E8A-4147-A177-3AD203B41FA5}">
                      <a16:colId xmlns:a16="http://schemas.microsoft.com/office/drawing/2014/main" val="1769420683"/>
                    </a:ext>
                  </a:extLst>
                </a:gridCol>
                <a:gridCol w="208280">
                  <a:extLst>
                    <a:ext uri="{9D8B030D-6E8A-4147-A177-3AD203B41FA5}">
                      <a16:colId xmlns:a16="http://schemas.microsoft.com/office/drawing/2014/main" val="968927910"/>
                    </a:ext>
                  </a:extLst>
                </a:gridCol>
                <a:gridCol w="208280">
                  <a:extLst>
                    <a:ext uri="{9D8B030D-6E8A-4147-A177-3AD203B41FA5}">
                      <a16:colId xmlns:a16="http://schemas.microsoft.com/office/drawing/2014/main" val="2207379148"/>
                    </a:ext>
                  </a:extLst>
                </a:gridCol>
                <a:gridCol w="208280">
                  <a:extLst>
                    <a:ext uri="{9D8B030D-6E8A-4147-A177-3AD203B41FA5}">
                      <a16:colId xmlns:a16="http://schemas.microsoft.com/office/drawing/2014/main" val="37057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9729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3x3 - 2019-06-15 08:42:53</a:t>
                      </a:r>
                      <a:r>
                        <a:rPr kumimoji="0" lang="de-DE" sz="1000" b="0" i="0" u="none" strike="noStrike" kern="1200" cap="none" spc="0" normalizeH="0" baseline="0" noProof="0">
                          <a:ln>
                            <a:noFill/>
                          </a:ln>
                          <a:solidFill>
                            <a:prstClr val="black"/>
                          </a:solidFill>
                          <a:effectLst/>
                          <a:uLnTx/>
                          <a:uFillTx/>
                          <a:latin typeface="+mn-lt"/>
                          <a:ea typeface="+mn-ea"/>
                          <a:cs typeface="+mn-cs"/>
                        </a:rPr>
                        <a:t>
 Tag 1. hatte alles was es zum Start einer Tour braucht. #dunks #stepback #roadtohamburg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64517257_2562950340383303_2361697761818050560_n.jpg?_nc_cat=105&amp;_nc_sid=ad6a45&amp;_nc_eui2=AeEjaD-naZOSJwsgwUevBYyNvpk6PIp6GJ--mTo8inoYnw5-FDiIqzUcCLFkQblwC5o&amp;_nc_ohc=lZ11rTtD1loAX-iQJ2G&amp;_nc_ht=scontent-iad3-1.xx&amp;_nc_tp=6&amp;oh=c6e735d23e400e5261eaa445c22d1574&amp;oe=5EC40665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13:29:24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7052298"/>
                  </a:ext>
                </a:extLst>
              </a:tr>
            </a:tbl>
          </a:graphicData>
        </a:graphic>
      </p:graphicFrame>
      <p:sp>
        <p:nvSpPr>
          <p:cNvPr id="4" name="Text Placeholder 3">
            <a:extLst>
              <a:ext uri="{FF2B5EF4-FFF2-40B4-BE49-F238E27FC236}">
                <a16:creationId xmlns:a16="http://schemas.microsoft.com/office/drawing/2014/main" id="{01A6FE72-DCCD-4DC5-BF56-2340843315A7}"/>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2041532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347FA-60EB-429F-A3A5-C6A66A28BB41}"/>
              </a:ext>
            </a:extLst>
          </p:cNvPr>
          <p:cNvSpPr>
            <a:spLocks noGrp="1"/>
          </p:cNvSpPr>
          <p:nvPr>
            <p:ph type="title"/>
          </p:nvPr>
        </p:nvSpPr>
        <p:spPr/>
        <p:txBody>
          <a:bodyPr/>
          <a:lstStyle/>
          <a:p>
            <a:r>
              <a:rPr lang="de-DE"/>
              <a:t>Facebook Erfolgreiche Postings nach Reichweite | DBB 3x3 - 9 of 26</a:t>
            </a:r>
            <a:endParaRPr lang="en-US"/>
          </a:p>
        </p:txBody>
      </p:sp>
      <p:graphicFrame>
        <p:nvGraphicFramePr>
          <p:cNvPr id="5" name="Table Placeholder 4">
            <a:extLst>
              <a:ext uri="{FF2B5EF4-FFF2-40B4-BE49-F238E27FC236}">
                <a16:creationId xmlns:a16="http://schemas.microsoft.com/office/drawing/2014/main" id="{2E9E4231-B1AC-4E2B-8B83-1D6657BD49A8}"/>
              </a:ext>
            </a:extLst>
          </p:cNvPr>
          <p:cNvGraphicFramePr>
            <a:graphicFrameLocks noGrp="1"/>
          </p:cNvGraphicFramePr>
          <p:nvPr>
            <p:ph type="tbl" sz="quarter" idx="13"/>
            <p:extLst>
              <p:ext uri="{D42A27DB-BD31-4B8C-83A1-F6EECF244321}">
                <p14:modId xmlns:p14="http://schemas.microsoft.com/office/powerpoint/2010/main" val="374119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07175366"/>
                    </a:ext>
                  </a:extLst>
                </a:gridCol>
                <a:gridCol w="822960">
                  <a:extLst>
                    <a:ext uri="{9D8B030D-6E8A-4147-A177-3AD203B41FA5}">
                      <a16:colId xmlns:a16="http://schemas.microsoft.com/office/drawing/2014/main" val="2188083436"/>
                    </a:ext>
                  </a:extLst>
                </a:gridCol>
                <a:gridCol w="329184">
                  <a:extLst>
                    <a:ext uri="{9D8B030D-6E8A-4147-A177-3AD203B41FA5}">
                      <a16:colId xmlns:a16="http://schemas.microsoft.com/office/drawing/2014/main" val="1634599629"/>
                    </a:ext>
                  </a:extLst>
                </a:gridCol>
                <a:gridCol w="208280">
                  <a:extLst>
                    <a:ext uri="{9D8B030D-6E8A-4147-A177-3AD203B41FA5}">
                      <a16:colId xmlns:a16="http://schemas.microsoft.com/office/drawing/2014/main" val="4223474785"/>
                    </a:ext>
                  </a:extLst>
                </a:gridCol>
                <a:gridCol w="208280">
                  <a:extLst>
                    <a:ext uri="{9D8B030D-6E8A-4147-A177-3AD203B41FA5}">
                      <a16:colId xmlns:a16="http://schemas.microsoft.com/office/drawing/2014/main" val="2013153755"/>
                    </a:ext>
                  </a:extLst>
                </a:gridCol>
                <a:gridCol w="208280">
                  <a:extLst>
                    <a:ext uri="{9D8B030D-6E8A-4147-A177-3AD203B41FA5}">
                      <a16:colId xmlns:a16="http://schemas.microsoft.com/office/drawing/2014/main" val="3790103502"/>
                    </a:ext>
                  </a:extLst>
                </a:gridCol>
                <a:gridCol w="208280">
                  <a:extLst>
                    <a:ext uri="{9D8B030D-6E8A-4147-A177-3AD203B41FA5}">
                      <a16:colId xmlns:a16="http://schemas.microsoft.com/office/drawing/2014/main" val="2014693720"/>
                    </a:ext>
                  </a:extLst>
                </a:gridCol>
                <a:gridCol w="208280">
                  <a:extLst>
                    <a:ext uri="{9D8B030D-6E8A-4147-A177-3AD203B41FA5}">
                      <a16:colId xmlns:a16="http://schemas.microsoft.com/office/drawing/2014/main" val="4204015324"/>
                    </a:ext>
                  </a:extLst>
                </a:gridCol>
                <a:gridCol w="208280">
                  <a:extLst>
                    <a:ext uri="{9D8B030D-6E8A-4147-A177-3AD203B41FA5}">
                      <a16:colId xmlns:a16="http://schemas.microsoft.com/office/drawing/2014/main" val="2982845842"/>
                    </a:ext>
                  </a:extLst>
                </a:gridCol>
                <a:gridCol w="208280">
                  <a:extLst>
                    <a:ext uri="{9D8B030D-6E8A-4147-A177-3AD203B41FA5}">
                      <a16:colId xmlns:a16="http://schemas.microsoft.com/office/drawing/2014/main" val="1456350816"/>
                    </a:ext>
                  </a:extLst>
                </a:gridCol>
                <a:gridCol w="208280">
                  <a:extLst>
                    <a:ext uri="{9D8B030D-6E8A-4147-A177-3AD203B41FA5}">
                      <a16:colId xmlns:a16="http://schemas.microsoft.com/office/drawing/2014/main" val="1302520418"/>
                    </a:ext>
                  </a:extLst>
                </a:gridCol>
                <a:gridCol w="208280">
                  <a:extLst>
                    <a:ext uri="{9D8B030D-6E8A-4147-A177-3AD203B41FA5}">
                      <a16:colId xmlns:a16="http://schemas.microsoft.com/office/drawing/2014/main" val="336022377"/>
                    </a:ext>
                  </a:extLst>
                </a:gridCol>
                <a:gridCol w="208280">
                  <a:extLst>
                    <a:ext uri="{9D8B030D-6E8A-4147-A177-3AD203B41FA5}">
                      <a16:colId xmlns:a16="http://schemas.microsoft.com/office/drawing/2014/main" val="111684950"/>
                    </a:ext>
                  </a:extLst>
                </a:gridCol>
                <a:gridCol w="208280">
                  <a:extLst>
                    <a:ext uri="{9D8B030D-6E8A-4147-A177-3AD203B41FA5}">
                      <a16:colId xmlns:a16="http://schemas.microsoft.com/office/drawing/2014/main" val="1942784184"/>
                    </a:ext>
                  </a:extLst>
                </a:gridCol>
                <a:gridCol w="208280">
                  <a:extLst>
                    <a:ext uri="{9D8B030D-6E8A-4147-A177-3AD203B41FA5}">
                      <a16:colId xmlns:a16="http://schemas.microsoft.com/office/drawing/2014/main" val="2869357169"/>
                    </a:ext>
                  </a:extLst>
                </a:gridCol>
                <a:gridCol w="208280">
                  <a:extLst>
                    <a:ext uri="{9D8B030D-6E8A-4147-A177-3AD203B41FA5}">
                      <a16:colId xmlns:a16="http://schemas.microsoft.com/office/drawing/2014/main" val="700127223"/>
                    </a:ext>
                  </a:extLst>
                </a:gridCol>
                <a:gridCol w="208280">
                  <a:extLst>
                    <a:ext uri="{9D8B030D-6E8A-4147-A177-3AD203B41FA5}">
                      <a16:colId xmlns:a16="http://schemas.microsoft.com/office/drawing/2014/main" val="361681566"/>
                    </a:ext>
                  </a:extLst>
                </a:gridCol>
                <a:gridCol w="208280">
                  <a:extLst>
                    <a:ext uri="{9D8B030D-6E8A-4147-A177-3AD203B41FA5}">
                      <a16:colId xmlns:a16="http://schemas.microsoft.com/office/drawing/2014/main" val="2754033519"/>
                    </a:ext>
                  </a:extLst>
                </a:gridCol>
                <a:gridCol w="208280">
                  <a:extLst>
                    <a:ext uri="{9D8B030D-6E8A-4147-A177-3AD203B41FA5}">
                      <a16:colId xmlns:a16="http://schemas.microsoft.com/office/drawing/2014/main" val="3390391354"/>
                    </a:ext>
                  </a:extLst>
                </a:gridCol>
                <a:gridCol w="208280">
                  <a:extLst>
                    <a:ext uri="{9D8B030D-6E8A-4147-A177-3AD203B41FA5}">
                      <a16:colId xmlns:a16="http://schemas.microsoft.com/office/drawing/2014/main" val="346793509"/>
                    </a:ext>
                  </a:extLst>
                </a:gridCol>
                <a:gridCol w="208280">
                  <a:extLst>
                    <a:ext uri="{9D8B030D-6E8A-4147-A177-3AD203B41FA5}">
                      <a16:colId xmlns:a16="http://schemas.microsoft.com/office/drawing/2014/main" val="853334018"/>
                    </a:ext>
                  </a:extLst>
                </a:gridCol>
                <a:gridCol w="208280">
                  <a:extLst>
                    <a:ext uri="{9D8B030D-6E8A-4147-A177-3AD203B41FA5}">
                      <a16:colId xmlns:a16="http://schemas.microsoft.com/office/drawing/2014/main" val="339269472"/>
                    </a:ext>
                  </a:extLst>
                </a:gridCol>
                <a:gridCol w="208280">
                  <a:extLst>
                    <a:ext uri="{9D8B030D-6E8A-4147-A177-3AD203B41FA5}">
                      <a16:colId xmlns:a16="http://schemas.microsoft.com/office/drawing/2014/main" val="260605386"/>
                    </a:ext>
                  </a:extLst>
                </a:gridCol>
                <a:gridCol w="208280">
                  <a:extLst>
                    <a:ext uri="{9D8B030D-6E8A-4147-A177-3AD203B41FA5}">
                      <a16:colId xmlns:a16="http://schemas.microsoft.com/office/drawing/2014/main" val="3727811546"/>
                    </a:ext>
                  </a:extLst>
                </a:gridCol>
                <a:gridCol w="208280">
                  <a:extLst>
                    <a:ext uri="{9D8B030D-6E8A-4147-A177-3AD203B41FA5}">
                      <a16:colId xmlns:a16="http://schemas.microsoft.com/office/drawing/2014/main" val="1239167951"/>
                    </a:ext>
                  </a:extLst>
                </a:gridCol>
                <a:gridCol w="208280">
                  <a:extLst>
                    <a:ext uri="{9D8B030D-6E8A-4147-A177-3AD203B41FA5}">
                      <a16:colId xmlns:a16="http://schemas.microsoft.com/office/drawing/2014/main" val="792631766"/>
                    </a:ext>
                  </a:extLst>
                </a:gridCol>
                <a:gridCol w="208280">
                  <a:extLst>
                    <a:ext uri="{9D8B030D-6E8A-4147-A177-3AD203B41FA5}">
                      <a16:colId xmlns:a16="http://schemas.microsoft.com/office/drawing/2014/main" val="922149117"/>
                    </a:ext>
                  </a:extLst>
                </a:gridCol>
                <a:gridCol w="208280">
                  <a:extLst>
                    <a:ext uri="{9D8B030D-6E8A-4147-A177-3AD203B41FA5}">
                      <a16:colId xmlns:a16="http://schemas.microsoft.com/office/drawing/2014/main" val="3434831718"/>
                    </a:ext>
                  </a:extLst>
                </a:gridCol>
                <a:gridCol w="208280">
                  <a:extLst>
                    <a:ext uri="{9D8B030D-6E8A-4147-A177-3AD203B41FA5}">
                      <a16:colId xmlns:a16="http://schemas.microsoft.com/office/drawing/2014/main" val="2081129986"/>
                    </a:ext>
                  </a:extLst>
                </a:gridCol>
                <a:gridCol w="208280">
                  <a:extLst>
                    <a:ext uri="{9D8B030D-6E8A-4147-A177-3AD203B41FA5}">
                      <a16:colId xmlns:a16="http://schemas.microsoft.com/office/drawing/2014/main" val="3809997431"/>
                    </a:ext>
                  </a:extLst>
                </a:gridCol>
                <a:gridCol w="208280">
                  <a:extLst>
                    <a:ext uri="{9D8B030D-6E8A-4147-A177-3AD203B41FA5}">
                      <a16:colId xmlns:a16="http://schemas.microsoft.com/office/drawing/2014/main" val="902149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0813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3x3 - 2019-07-27 09:36:20</a:t>
                      </a:r>
                      <a:r>
                        <a:rPr kumimoji="0" lang="de-DE" sz="1000" b="0" i="0" u="none" strike="noStrike" kern="1200" cap="none" spc="0" normalizeH="0" baseline="0" noProof="0">
                          <a:ln>
                            <a:noFill/>
                          </a:ln>
                          <a:solidFill>
                            <a:prstClr val="black"/>
                          </a:solidFill>
                          <a:effectLst/>
                          <a:uLnTx/>
                          <a:uFillTx/>
                          <a:latin typeface="+mn-lt"/>
                          <a:ea typeface="+mn-ea"/>
                          <a:cs typeface="+mn-cs"/>
                        </a:rPr>
                        <a:t>
 DBB 3x3 Tour - LIVE aus Köln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62237182_375823813135625_2685946889060220928_n.jpg?_nc_cat=110&amp;_nc_sid=ad6a45&amp;_nc_eui2=AeHnw7EBep6H5UWJDDGSWCoyCMh82ukGKpsIyHza6QYqm0F-QyfxdXLSkSm95lX7x0Q&amp;_nc_ohc=p0WHPSW3_78AX9_bGLU&amp;_nc_ht=scontent-iad3-1.xx&amp;oh=6636f1c1206e64bf9cc2c67adf3e9379&amp;oe=5EC608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13:29:23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61867401"/>
                  </a:ext>
                </a:extLst>
              </a:tr>
            </a:tbl>
          </a:graphicData>
        </a:graphic>
      </p:graphicFrame>
      <p:sp>
        <p:nvSpPr>
          <p:cNvPr id="4" name="Text Placeholder 3">
            <a:extLst>
              <a:ext uri="{FF2B5EF4-FFF2-40B4-BE49-F238E27FC236}">
                <a16:creationId xmlns:a16="http://schemas.microsoft.com/office/drawing/2014/main" id="{9FA7E5B9-A683-4E80-A3D5-AAD2EABFDF89}"/>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4243521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5E426-1F99-4274-9F32-B5C6AD6B348F}"/>
              </a:ext>
            </a:extLst>
          </p:cNvPr>
          <p:cNvSpPr>
            <a:spLocks noGrp="1"/>
          </p:cNvSpPr>
          <p:nvPr>
            <p:ph type="title"/>
          </p:nvPr>
        </p:nvSpPr>
        <p:spPr/>
        <p:txBody>
          <a:bodyPr/>
          <a:lstStyle/>
          <a:p>
            <a:r>
              <a:rPr lang="de-DE"/>
              <a:t>Facebook Erfolgreiche Postings nach Reichweite | DBB 3x3 - 10 of 26</a:t>
            </a:r>
            <a:endParaRPr lang="en-US"/>
          </a:p>
        </p:txBody>
      </p:sp>
      <p:graphicFrame>
        <p:nvGraphicFramePr>
          <p:cNvPr id="5" name="Table Placeholder 4">
            <a:extLst>
              <a:ext uri="{FF2B5EF4-FFF2-40B4-BE49-F238E27FC236}">
                <a16:creationId xmlns:a16="http://schemas.microsoft.com/office/drawing/2014/main" id="{90DEDFD6-D141-4521-9C72-492C11CF1A7D}"/>
              </a:ext>
            </a:extLst>
          </p:cNvPr>
          <p:cNvGraphicFramePr>
            <a:graphicFrameLocks noGrp="1"/>
          </p:cNvGraphicFramePr>
          <p:nvPr>
            <p:ph type="tbl" sz="quarter" idx="13"/>
            <p:extLst>
              <p:ext uri="{D42A27DB-BD31-4B8C-83A1-F6EECF244321}">
                <p14:modId xmlns:p14="http://schemas.microsoft.com/office/powerpoint/2010/main" val="3843137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76330650"/>
                    </a:ext>
                  </a:extLst>
                </a:gridCol>
                <a:gridCol w="822960">
                  <a:extLst>
                    <a:ext uri="{9D8B030D-6E8A-4147-A177-3AD203B41FA5}">
                      <a16:colId xmlns:a16="http://schemas.microsoft.com/office/drawing/2014/main" val="318845507"/>
                    </a:ext>
                  </a:extLst>
                </a:gridCol>
                <a:gridCol w="329184">
                  <a:extLst>
                    <a:ext uri="{9D8B030D-6E8A-4147-A177-3AD203B41FA5}">
                      <a16:colId xmlns:a16="http://schemas.microsoft.com/office/drawing/2014/main" val="2630306526"/>
                    </a:ext>
                  </a:extLst>
                </a:gridCol>
                <a:gridCol w="208280">
                  <a:extLst>
                    <a:ext uri="{9D8B030D-6E8A-4147-A177-3AD203B41FA5}">
                      <a16:colId xmlns:a16="http://schemas.microsoft.com/office/drawing/2014/main" val="1800286364"/>
                    </a:ext>
                  </a:extLst>
                </a:gridCol>
                <a:gridCol w="208280">
                  <a:extLst>
                    <a:ext uri="{9D8B030D-6E8A-4147-A177-3AD203B41FA5}">
                      <a16:colId xmlns:a16="http://schemas.microsoft.com/office/drawing/2014/main" val="3590690027"/>
                    </a:ext>
                  </a:extLst>
                </a:gridCol>
                <a:gridCol w="208280">
                  <a:extLst>
                    <a:ext uri="{9D8B030D-6E8A-4147-A177-3AD203B41FA5}">
                      <a16:colId xmlns:a16="http://schemas.microsoft.com/office/drawing/2014/main" val="2605062377"/>
                    </a:ext>
                  </a:extLst>
                </a:gridCol>
                <a:gridCol w="208280">
                  <a:extLst>
                    <a:ext uri="{9D8B030D-6E8A-4147-A177-3AD203B41FA5}">
                      <a16:colId xmlns:a16="http://schemas.microsoft.com/office/drawing/2014/main" val="2071304701"/>
                    </a:ext>
                  </a:extLst>
                </a:gridCol>
                <a:gridCol w="208280">
                  <a:extLst>
                    <a:ext uri="{9D8B030D-6E8A-4147-A177-3AD203B41FA5}">
                      <a16:colId xmlns:a16="http://schemas.microsoft.com/office/drawing/2014/main" val="106453171"/>
                    </a:ext>
                  </a:extLst>
                </a:gridCol>
                <a:gridCol w="208280">
                  <a:extLst>
                    <a:ext uri="{9D8B030D-6E8A-4147-A177-3AD203B41FA5}">
                      <a16:colId xmlns:a16="http://schemas.microsoft.com/office/drawing/2014/main" val="827636151"/>
                    </a:ext>
                  </a:extLst>
                </a:gridCol>
                <a:gridCol w="208280">
                  <a:extLst>
                    <a:ext uri="{9D8B030D-6E8A-4147-A177-3AD203B41FA5}">
                      <a16:colId xmlns:a16="http://schemas.microsoft.com/office/drawing/2014/main" val="2432801236"/>
                    </a:ext>
                  </a:extLst>
                </a:gridCol>
                <a:gridCol w="208280">
                  <a:extLst>
                    <a:ext uri="{9D8B030D-6E8A-4147-A177-3AD203B41FA5}">
                      <a16:colId xmlns:a16="http://schemas.microsoft.com/office/drawing/2014/main" val="2066642913"/>
                    </a:ext>
                  </a:extLst>
                </a:gridCol>
                <a:gridCol w="208280">
                  <a:extLst>
                    <a:ext uri="{9D8B030D-6E8A-4147-A177-3AD203B41FA5}">
                      <a16:colId xmlns:a16="http://schemas.microsoft.com/office/drawing/2014/main" val="623123754"/>
                    </a:ext>
                  </a:extLst>
                </a:gridCol>
                <a:gridCol w="208280">
                  <a:extLst>
                    <a:ext uri="{9D8B030D-6E8A-4147-A177-3AD203B41FA5}">
                      <a16:colId xmlns:a16="http://schemas.microsoft.com/office/drawing/2014/main" val="2594244298"/>
                    </a:ext>
                  </a:extLst>
                </a:gridCol>
                <a:gridCol w="208280">
                  <a:extLst>
                    <a:ext uri="{9D8B030D-6E8A-4147-A177-3AD203B41FA5}">
                      <a16:colId xmlns:a16="http://schemas.microsoft.com/office/drawing/2014/main" val="2967645569"/>
                    </a:ext>
                  </a:extLst>
                </a:gridCol>
                <a:gridCol w="208280">
                  <a:extLst>
                    <a:ext uri="{9D8B030D-6E8A-4147-A177-3AD203B41FA5}">
                      <a16:colId xmlns:a16="http://schemas.microsoft.com/office/drawing/2014/main" val="2567206488"/>
                    </a:ext>
                  </a:extLst>
                </a:gridCol>
                <a:gridCol w="208280">
                  <a:extLst>
                    <a:ext uri="{9D8B030D-6E8A-4147-A177-3AD203B41FA5}">
                      <a16:colId xmlns:a16="http://schemas.microsoft.com/office/drawing/2014/main" val="683294296"/>
                    </a:ext>
                  </a:extLst>
                </a:gridCol>
                <a:gridCol w="208280">
                  <a:extLst>
                    <a:ext uri="{9D8B030D-6E8A-4147-A177-3AD203B41FA5}">
                      <a16:colId xmlns:a16="http://schemas.microsoft.com/office/drawing/2014/main" val="2288900706"/>
                    </a:ext>
                  </a:extLst>
                </a:gridCol>
                <a:gridCol w="208280">
                  <a:extLst>
                    <a:ext uri="{9D8B030D-6E8A-4147-A177-3AD203B41FA5}">
                      <a16:colId xmlns:a16="http://schemas.microsoft.com/office/drawing/2014/main" val="3806081001"/>
                    </a:ext>
                  </a:extLst>
                </a:gridCol>
                <a:gridCol w="208280">
                  <a:extLst>
                    <a:ext uri="{9D8B030D-6E8A-4147-A177-3AD203B41FA5}">
                      <a16:colId xmlns:a16="http://schemas.microsoft.com/office/drawing/2014/main" val="4032918989"/>
                    </a:ext>
                  </a:extLst>
                </a:gridCol>
                <a:gridCol w="208280">
                  <a:extLst>
                    <a:ext uri="{9D8B030D-6E8A-4147-A177-3AD203B41FA5}">
                      <a16:colId xmlns:a16="http://schemas.microsoft.com/office/drawing/2014/main" val="1221041518"/>
                    </a:ext>
                  </a:extLst>
                </a:gridCol>
                <a:gridCol w="208280">
                  <a:extLst>
                    <a:ext uri="{9D8B030D-6E8A-4147-A177-3AD203B41FA5}">
                      <a16:colId xmlns:a16="http://schemas.microsoft.com/office/drawing/2014/main" val="671274539"/>
                    </a:ext>
                  </a:extLst>
                </a:gridCol>
                <a:gridCol w="208280">
                  <a:extLst>
                    <a:ext uri="{9D8B030D-6E8A-4147-A177-3AD203B41FA5}">
                      <a16:colId xmlns:a16="http://schemas.microsoft.com/office/drawing/2014/main" val="1673293140"/>
                    </a:ext>
                  </a:extLst>
                </a:gridCol>
                <a:gridCol w="208280">
                  <a:extLst>
                    <a:ext uri="{9D8B030D-6E8A-4147-A177-3AD203B41FA5}">
                      <a16:colId xmlns:a16="http://schemas.microsoft.com/office/drawing/2014/main" val="1238834197"/>
                    </a:ext>
                  </a:extLst>
                </a:gridCol>
                <a:gridCol w="208280">
                  <a:extLst>
                    <a:ext uri="{9D8B030D-6E8A-4147-A177-3AD203B41FA5}">
                      <a16:colId xmlns:a16="http://schemas.microsoft.com/office/drawing/2014/main" val="2375110824"/>
                    </a:ext>
                  </a:extLst>
                </a:gridCol>
                <a:gridCol w="208280">
                  <a:extLst>
                    <a:ext uri="{9D8B030D-6E8A-4147-A177-3AD203B41FA5}">
                      <a16:colId xmlns:a16="http://schemas.microsoft.com/office/drawing/2014/main" val="2019979792"/>
                    </a:ext>
                  </a:extLst>
                </a:gridCol>
                <a:gridCol w="208280">
                  <a:extLst>
                    <a:ext uri="{9D8B030D-6E8A-4147-A177-3AD203B41FA5}">
                      <a16:colId xmlns:a16="http://schemas.microsoft.com/office/drawing/2014/main" val="510261920"/>
                    </a:ext>
                  </a:extLst>
                </a:gridCol>
                <a:gridCol w="208280">
                  <a:extLst>
                    <a:ext uri="{9D8B030D-6E8A-4147-A177-3AD203B41FA5}">
                      <a16:colId xmlns:a16="http://schemas.microsoft.com/office/drawing/2014/main" val="320943158"/>
                    </a:ext>
                  </a:extLst>
                </a:gridCol>
                <a:gridCol w="208280">
                  <a:extLst>
                    <a:ext uri="{9D8B030D-6E8A-4147-A177-3AD203B41FA5}">
                      <a16:colId xmlns:a16="http://schemas.microsoft.com/office/drawing/2014/main" val="1936328410"/>
                    </a:ext>
                  </a:extLst>
                </a:gridCol>
                <a:gridCol w="208280">
                  <a:extLst>
                    <a:ext uri="{9D8B030D-6E8A-4147-A177-3AD203B41FA5}">
                      <a16:colId xmlns:a16="http://schemas.microsoft.com/office/drawing/2014/main" val="3013265573"/>
                    </a:ext>
                  </a:extLst>
                </a:gridCol>
                <a:gridCol w="208280">
                  <a:extLst>
                    <a:ext uri="{9D8B030D-6E8A-4147-A177-3AD203B41FA5}">
                      <a16:colId xmlns:a16="http://schemas.microsoft.com/office/drawing/2014/main" val="2641706908"/>
                    </a:ext>
                  </a:extLst>
                </a:gridCol>
                <a:gridCol w="208280">
                  <a:extLst>
                    <a:ext uri="{9D8B030D-6E8A-4147-A177-3AD203B41FA5}">
                      <a16:colId xmlns:a16="http://schemas.microsoft.com/office/drawing/2014/main" val="114788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0125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3x3 - 2019-08-04 10:40:40</a:t>
                      </a:r>
                      <a:r>
                        <a:rPr kumimoji="0" lang="de-DE" sz="1000" b="0" i="0" u="none" strike="noStrike" kern="1200" cap="none" spc="0" normalizeH="0" baseline="0" noProof="0">
                          <a:ln>
                            <a:noFill/>
                          </a:ln>
                          <a:solidFill>
                            <a:prstClr val="black"/>
                          </a:solidFill>
                          <a:effectLst/>
                          <a:uLnTx/>
                          <a:uFillTx/>
                          <a:latin typeface="+mn-lt"/>
                          <a:ea typeface="+mn-ea"/>
                          <a:cs typeface="+mn-cs"/>
                        </a:rPr>
                        <a:t>
 Was für ein Wochenende war das Bitteschön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67110839_1098821843838803_5481013980690382848_n.jpg?_nc_cat=106&amp;_nc_sid=ad6a45&amp;_nc_eui2=AeG60EcnY-Xu9ivoU7biyhelSa6VLuCx629JrpUu4LHrb_IznVAX-HBolmq5L8YiZS8&amp;_nc_ohc=8BZ38jiz1TkAX9KNnPu&amp;_nc_ht=scontent-iad3-1.xx&amp;_nc_tp=7&amp;oh=35744abc1900df9b71dbacb1404bcd74&amp;oe=5EDA64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79520575"/>
                  </a:ext>
                </a:extLst>
              </a:tr>
            </a:tbl>
          </a:graphicData>
        </a:graphic>
      </p:graphicFrame>
      <p:sp>
        <p:nvSpPr>
          <p:cNvPr id="4" name="Text Placeholder 3">
            <a:extLst>
              <a:ext uri="{FF2B5EF4-FFF2-40B4-BE49-F238E27FC236}">
                <a16:creationId xmlns:a16="http://schemas.microsoft.com/office/drawing/2014/main" id="{DF29DA44-E2A0-47BD-843B-EF8385BC4E83}"/>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2989132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4CFB6-07D0-48F9-8370-0768107D4CB2}"/>
              </a:ext>
            </a:extLst>
          </p:cNvPr>
          <p:cNvSpPr>
            <a:spLocks noGrp="1"/>
          </p:cNvSpPr>
          <p:nvPr>
            <p:ph type="title"/>
          </p:nvPr>
        </p:nvSpPr>
        <p:spPr/>
        <p:txBody>
          <a:bodyPr/>
          <a:lstStyle/>
          <a:p>
            <a:r>
              <a:rPr lang="de-DE"/>
              <a:t>Facebook Erfolgreiche Postings nach Reichweite | DBB 3x3 - 11 of 26</a:t>
            </a:r>
            <a:endParaRPr lang="en-US"/>
          </a:p>
        </p:txBody>
      </p:sp>
      <p:graphicFrame>
        <p:nvGraphicFramePr>
          <p:cNvPr id="5" name="Table Placeholder 4">
            <a:extLst>
              <a:ext uri="{FF2B5EF4-FFF2-40B4-BE49-F238E27FC236}">
                <a16:creationId xmlns:a16="http://schemas.microsoft.com/office/drawing/2014/main" id="{39D69AAE-BB21-41DA-A5B5-650222EFF063}"/>
              </a:ext>
            </a:extLst>
          </p:cNvPr>
          <p:cNvGraphicFramePr>
            <a:graphicFrameLocks noGrp="1"/>
          </p:cNvGraphicFramePr>
          <p:nvPr>
            <p:ph type="tbl" sz="quarter" idx="13"/>
            <p:extLst>
              <p:ext uri="{D42A27DB-BD31-4B8C-83A1-F6EECF244321}">
                <p14:modId xmlns:p14="http://schemas.microsoft.com/office/powerpoint/2010/main" val="4038814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57517958"/>
                    </a:ext>
                  </a:extLst>
                </a:gridCol>
                <a:gridCol w="822960">
                  <a:extLst>
                    <a:ext uri="{9D8B030D-6E8A-4147-A177-3AD203B41FA5}">
                      <a16:colId xmlns:a16="http://schemas.microsoft.com/office/drawing/2014/main" val="4197892471"/>
                    </a:ext>
                  </a:extLst>
                </a:gridCol>
                <a:gridCol w="329184">
                  <a:extLst>
                    <a:ext uri="{9D8B030D-6E8A-4147-A177-3AD203B41FA5}">
                      <a16:colId xmlns:a16="http://schemas.microsoft.com/office/drawing/2014/main" val="4089767189"/>
                    </a:ext>
                  </a:extLst>
                </a:gridCol>
                <a:gridCol w="208280">
                  <a:extLst>
                    <a:ext uri="{9D8B030D-6E8A-4147-A177-3AD203B41FA5}">
                      <a16:colId xmlns:a16="http://schemas.microsoft.com/office/drawing/2014/main" val="2575101197"/>
                    </a:ext>
                  </a:extLst>
                </a:gridCol>
                <a:gridCol w="208280">
                  <a:extLst>
                    <a:ext uri="{9D8B030D-6E8A-4147-A177-3AD203B41FA5}">
                      <a16:colId xmlns:a16="http://schemas.microsoft.com/office/drawing/2014/main" val="1322902984"/>
                    </a:ext>
                  </a:extLst>
                </a:gridCol>
                <a:gridCol w="208280">
                  <a:extLst>
                    <a:ext uri="{9D8B030D-6E8A-4147-A177-3AD203B41FA5}">
                      <a16:colId xmlns:a16="http://schemas.microsoft.com/office/drawing/2014/main" val="651856247"/>
                    </a:ext>
                  </a:extLst>
                </a:gridCol>
                <a:gridCol w="208280">
                  <a:extLst>
                    <a:ext uri="{9D8B030D-6E8A-4147-A177-3AD203B41FA5}">
                      <a16:colId xmlns:a16="http://schemas.microsoft.com/office/drawing/2014/main" val="3116724462"/>
                    </a:ext>
                  </a:extLst>
                </a:gridCol>
                <a:gridCol w="208280">
                  <a:extLst>
                    <a:ext uri="{9D8B030D-6E8A-4147-A177-3AD203B41FA5}">
                      <a16:colId xmlns:a16="http://schemas.microsoft.com/office/drawing/2014/main" val="1004992588"/>
                    </a:ext>
                  </a:extLst>
                </a:gridCol>
                <a:gridCol w="208280">
                  <a:extLst>
                    <a:ext uri="{9D8B030D-6E8A-4147-A177-3AD203B41FA5}">
                      <a16:colId xmlns:a16="http://schemas.microsoft.com/office/drawing/2014/main" val="1819852389"/>
                    </a:ext>
                  </a:extLst>
                </a:gridCol>
                <a:gridCol w="208280">
                  <a:extLst>
                    <a:ext uri="{9D8B030D-6E8A-4147-A177-3AD203B41FA5}">
                      <a16:colId xmlns:a16="http://schemas.microsoft.com/office/drawing/2014/main" val="529403947"/>
                    </a:ext>
                  </a:extLst>
                </a:gridCol>
                <a:gridCol w="208280">
                  <a:extLst>
                    <a:ext uri="{9D8B030D-6E8A-4147-A177-3AD203B41FA5}">
                      <a16:colId xmlns:a16="http://schemas.microsoft.com/office/drawing/2014/main" val="3073827388"/>
                    </a:ext>
                  </a:extLst>
                </a:gridCol>
                <a:gridCol w="208280">
                  <a:extLst>
                    <a:ext uri="{9D8B030D-6E8A-4147-A177-3AD203B41FA5}">
                      <a16:colId xmlns:a16="http://schemas.microsoft.com/office/drawing/2014/main" val="4131570758"/>
                    </a:ext>
                  </a:extLst>
                </a:gridCol>
                <a:gridCol w="208280">
                  <a:extLst>
                    <a:ext uri="{9D8B030D-6E8A-4147-A177-3AD203B41FA5}">
                      <a16:colId xmlns:a16="http://schemas.microsoft.com/office/drawing/2014/main" val="2257184163"/>
                    </a:ext>
                  </a:extLst>
                </a:gridCol>
                <a:gridCol w="208280">
                  <a:extLst>
                    <a:ext uri="{9D8B030D-6E8A-4147-A177-3AD203B41FA5}">
                      <a16:colId xmlns:a16="http://schemas.microsoft.com/office/drawing/2014/main" val="3764250787"/>
                    </a:ext>
                  </a:extLst>
                </a:gridCol>
                <a:gridCol w="208280">
                  <a:extLst>
                    <a:ext uri="{9D8B030D-6E8A-4147-A177-3AD203B41FA5}">
                      <a16:colId xmlns:a16="http://schemas.microsoft.com/office/drawing/2014/main" val="1148615684"/>
                    </a:ext>
                  </a:extLst>
                </a:gridCol>
                <a:gridCol w="208280">
                  <a:extLst>
                    <a:ext uri="{9D8B030D-6E8A-4147-A177-3AD203B41FA5}">
                      <a16:colId xmlns:a16="http://schemas.microsoft.com/office/drawing/2014/main" val="3782572864"/>
                    </a:ext>
                  </a:extLst>
                </a:gridCol>
                <a:gridCol w="208280">
                  <a:extLst>
                    <a:ext uri="{9D8B030D-6E8A-4147-A177-3AD203B41FA5}">
                      <a16:colId xmlns:a16="http://schemas.microsoft.com/office/drawing/2014/main" val="3838046637"/>
                    </a:ext>
                  </a:extLst>
                </a:gridCol>
                <a:gridCol w="208280">
                  <a:extLst>
                    <a:ext uri="{9D8B030D-6E8A-4147-A177-3AD203B41FA5}">
                      <a16:colId xmlns:a16="http://schemas.microsoft.com/office/drawing/2014/main" val="1195653843"/>
                    </a:ext>
                  </a:extLst>
                </a:gridCol>
                <a:gridCol w="208280">
                  <a:extLst>
                    <a:ext uri="{9D8B030D-6E8A-4147-A177-3AD203B41FA5}">
                      <a16:colId xmlns:a16="http://schemas.microsoft.com/office/drawing/2014/main" val="2079136489"/>
                    </a:ext>
                  </a:extLst>
                </a:gridCol>
                <a:gridCol w="208280">
                  <a:extLst>
                    <a:ext uri="{9D8B030D-6E8A-4147-A177-3AD203B41FA5}">
                      <a16:colId xmlns:a16="http://schemas.microsoft.com/office/drawing/2014/main" val="2361404271"/>
                    </a:ext>
                  </a:extLst>
                </a:gridCol>
                <a:gridCol w="208280">
                  <a:extLst>
                    <a:ext uri="{9D8B030D-6E8A-4147-A177-3AD203B41FA5}">
                      <a16:colId xmlns:a16="http://schemas.microsoft.com/office/drawing/2014/main" val="39579066"/>
                    </a:ext>
                  </a:extLst>
                </a:gridCol>
                <a:gridCol w="208280">
                  <a:extLst>
                    <a:ext uri="{9D8B030D-6E8A-4147-A177-3AD203B41FA5}">
                      <a16:colId xmlns:a16="http://schemas.microsoft.com/office/drawing/2014/main" val="667185721"/>
                    </a:ext>
                  </a:extLst>
                </a:gridCol>
                <a:gridCol w="208280">
                  <a:extLst>
                    <a:ext uri="{9D8B030D-6E8A-4147-A177-3AD203B41FA5}">
                      <a16:colId xmlns:a16="http://schemas.microsoft.com/office/drawing/2014/main" val="2643452094"/>
                    </a:ext>
                  </a:extLst>
                </a:gridCol>
                <a:gridCol w="208280">
                  <a:extLst>
                    <a:ext uri="{9D8B030D-6E8A-4147-A177-3AD203B41FA5}">
                      <a16:colId xmlns:a16="http://schemas.microsoft.com/office/drawing/2014/main" val="4192835142"/>
                    </a:ext>
                  </a:extLst>
                </a:gridCol>
                <a:gridCol w="208280">
                  <a:extLst>
                    <a:ext uri="{9D8B030D-6E8A-4147-A177-3AD203B41FA5}">
                      <a16:colId xmlns:a16="http://schemas.microsoft.com/office/drawing/2014/main" val="3649048460"/>
                    </a:ext>
                  </a:extLst>
                </a:gridCol>
                <a:gridCol w="208280">
                  <a:extLst>
                    <a:ext uri="{9D8B030D-6E8A-4147-A177-3AD203B41FA5}">
                      <a16:colId xmlns:a16="http://schemas.microsoft.com/office/drawing/2014/main" val="1423963732"/>
                    </a:ext>
                  </a:extLst>
                </a:gridCol>
                <a:gridCol w="208280">
                  <a:extLst>
                    <a:ext uri="{9D8B030D-6E8A-4147-A177-3AD203B41FA5}">
                      <a16:colId xmlns:a16="http://schemas.microsoft.com/office/drawing/2014/main" val="64270676"/>
                    </a:ext>
                  </a:extLst>
                </a:gridCol>
                <a:gridCol w="208280">
                  <a:extLst>
                    <a:ext uri="{9D8B030D-6E8A-4147-A177-3AD203B41FA5}">
                      <a16:colId xmlns:a16="http://schemas.microsoft.com/office/drawing/2014/main" val="183187387"/>
                    </a:ext>
                  </a:extLst>
                </a:gridCol>
                <a:gridCol w="208280">
                  <a:extLst>
                    <a:ext uri="{9D8B030D-6E8A-4147-A177-3AD203B41FA5}">
                      <a16:colId xmlns:a16="http://schemas.microsoft.com/office/drawing/2014/main" val="4177368949"/>
                    </a:ext>
                  </a:extLst>
                </a:gridCol>
                <a:gridCol w="208280">
                  <a:extLst>
                    <a:ext uri="{9D8B030D-6E8A-4147-A177-3AD203B41FA5}">
                      <a16:colId xmlns:a16="http://schemas.microsoft.com/office/drawing/2014/main" val="1178268708"/>
                    </a:ext>
                  </a:extLst>
                </a:gridCol>
                <a:gridCol w="208280">
                  <a:extLst>
                    <a:ext uri="{9D8B030D-6E8A-4147-A177-3AD203B41FA5}">
                      <a16:colId xmlns:a16="http://schemas.microsoft.com/office/drawing/2014/main" val="2654622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8782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3x3 - 2019-07-26 15:40:20</a:t>
                      </a:r>
                      <a:r>
                        <a:rPr kumimoji="0" lang="de-DE" sz="1000" b="0" i="0" u="none" strike="noStrike" kern="1200" cap="none" spc="0" normalizeH="0" baseline="0" noProof="0">
                          <a:ln>
                            <a:noFill/>
                          </a:ln>
                          <a:solidFill>
                            <a:prstClr val="black"/>
                          </a:solidFill>
                          <a:effectLst/>
                          <a:uLnTx/>
                          <a:uFillTx/>
                          <a:latin typeface="+mn-lt"/>
                          <a:ea typeface="+mn-ea"/>
                          <a:cs typeface="+mn-cs"/>
                        </a:rPr>
                        <a:t>
 DBB 3x3 Tour - LIVE aus Köln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67088862_492482127962955_3682068925920575488_n.jpg?_nc_cat=104&amp;_nc_sid=ad6a45&amp;_nc_eui2=AeFir6zfIvX7b2uYkFt0mA-PUXnTc_QrTUJRedNz9CtNQnK2L61hJtt0x_WEtpZ9AU8&amp;_nc_ohc=B2PfoRvinC8AX_M5xrm&amp;_nc_ht=scontent-iad3-1.xx&amp;oh=b8dee705f984efa07c0e97687275faf4&amp;oe=5EC49E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13:29:23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92287561"/>
                  </a:ext>
                </a:extLst>
              </a:tr>
            </a:tbl>
          </a:graphicData>
        </a:graphic>
      </p:graphicFrame>
      <p:sp>
        <p:nvSpPr>
          <p:cNvPr id="4" name="Text Placeholder 3">
            <a:extLst>
              <a:ext uri="{FF2B5EF4-FFF2-40B4-BE49-F238E27FC236}">
                <a16:creationId xmlns:a16="http://schemas.microsoft.com/office/drawing/2014/main" id="{408155BC-6D3C-438F-9F37-D6103053ABC0}"/>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3414678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B831-C2C9-43E9-92F4-93B797641871}"/>
              </a:ext>
            </a:extLst>
          </p:cNvPr>
          <p:cNvSpPr>
            <a:spLocks noGrp="1"/>
          </p:cNvSpPr>
          <p:nvPr>
            <p:ph type="title"/>
          </p:nvPr>
        </p:nvSpPr>
        <p:spPr/>
        <p:txBody>
          <a:bodyPr/>
          <a:lstStyle/>
          <a:p>
            <a:r>
              <a:rPr lang="de-DE"/>
              <a:t>Facebook Erfolgreiche Postings nach Reichweite | DBB 3x3 - 12 of 26</a:t>
            </a:r>
            <a:endParaRPr lang="en-US"/>
          </a:p>
        </p:txBody>
      </p:sp>
      <p:graphicFrame>
        <p:nvGraphicFramePr>
          <p:cNvPr id="5" name="Table Placeholder 4">
            <a:extLst>
              <a:ext uri="{FF2B5EF4-FFF2-40B4-BE49-F238E27FC236}">
                <a16:creationId xmlns:a16="http://schemas.microsoft.com/office/drawing/2014/main" id="{45975DDB-CD14-4C85-9491-F79BE44A5FBD}"/>
              </a:ext>
            </a:extLst>
          </p:cNvPr>
          <p:cNvGraphicFramePr>
            <a:graphicFrameLocks noGrp="1"/>
          </p:cNvGraphicFramePr>
          <p:nvPr>
            <p:ph type="tbl" sz="quarter" idx="13"/>
            <p:extLst>
              <p:ext uri="{D42A27DB-BD31-4B8C-83A1-F6EECF244321}">
                <p14:modId xmlns:p14="http://schemas.microsoft.com/office/powerpoint/2010/main" val="378381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66278120"/>
                    </a:ext>
                  </a:extLst>
                </a:gridCol>
                <a:gridCol w="822960">
                  <a:extLst>
                    <a:ext uri="{9D8B030D-6E8A-4147-A177-3AD203B41FA5}">
                      <a16:colId xmlns:a16="http://schemas.microsoft.com/office/drawing/2014/main" val="920970287"/>
                    </a:ext>
                  </a:extLst>
                </a:gridCol>
                <a:gridCol w="329184">
                  <a:extLst>
                    <a:ext uri="{9D8B030D-6E8A-4147-A177-3AD203B41FA5}">
                      <a16:colId xmlns:a16="http://schemas.microsoft.com/office/drawing/2014/main" val="3486527455"/>
                    </a:ext>
                  </a:extLst>
                </a:gridCol>
                <a:gridCol w="208280">
                  <a:extLst>
                    <a:ext uri="{9D8B030D-6E8A-4147-A177-3AD203B41FA5}">
                      <a16:colId xmlns:a16="http://schemas.microsoft.com/office/drawing/2014/main" val="818255553"/>
                    </a:ext>
                  </a:extLst>
                </a:gridCol>
                <a:gridCol w="208280">
                  <a:extLst>
                    <a:ext uri="{9D8B030D-6E8A-4147-A177-3AD203B41FA5}">
                      <a16:colId xmlns:a16="http://schemas.microsoft.com/office/drawing/2014/main" val="2222851379"/>
                    </a:ext>
                  </a:extLst>
                </a:gridCol>
                <a:gridCol w="208280">
                  <a:extLst>
                    <a:ext uri="{9D8B030D-6E8A-4147-A177-3AD203B41FA5}">
                      <a16:colId xmlns:a16="http://schemas.microsoft.com/office/drawing/2014/main" val="3995372310"/>
                    </a:ext>
                  </a:extLst>
                </a:gridCol>
                <a:gridCol w="208280">
                  <a:extLst>
                    <a:ext uri="{9D8B030D-6E8A-4147-A177-3AD203B41FA5}">
                      <a16:colId xmlns:a16="http://schemas.microsoft.com/office/drawing/2014/main" val="4187246844"/>
                    </a:ext>
                  </a:extLst>
                </a:gridCol>
                <a:gridCol w="208280">
                  <a:extLst>
                    <a:ext uri="{9D8B030D-6E8A-4147-A177-3AD203B41FA5}">
                      <a16:colId xmlns:a16="http://schemas.microsoft.com/office/drawing/2014/main" val="2171076676"/>
                    </a:ext>
                  </a:extLst>
                </a:gridCol>
                <a:gridCol w="208280">
                  <a:extLst>
                    <a:ext uri="{9D8B030D-6E8A-4147-A177-3AD203B41FA5}">
                      <a16:colId xmlns:a16="http://schemas.microsoft.com/office/drawing/2014/main" val="970136906"/>
                    </a:ext>
                  </a:extLst>
                </a:gridCol>
                <a:gridCol w="208280">
                  <a:extLst>
                    <a:ext uri="{9D8B030D-6E8A-4147-A177-3AD203B41FA5}">
                      <a16:colId xmlns:a16="http://schemas.microsoft.com/office/drawing/2014/main" val="559116391"/>
                    </a:ext>
                  </a:extLst>
                </a:gridCol>
                <a:gridCol w="208280">
                  <a:extLst>
                    <a:ext uri="{9D8B030D-6E8A-4147-A177-3AD203B41FA5}">
                      <a16:colId xmlns:a16="http://schemas.microsoft.com/office/drawing/2014/main" val="433470637"/>
                    </a:ext>
                  </a:extLst>
                </a:gridCol>
                <a:gridCol w="208280">
                  <a:extLst>
                    <a:ext uri="{9D8B030D-6E8A-4147-A177-3AD203B41FA5}">
                      <a16:colId xmlns:a16="http://schemas.microsoft.com/office/drawing/2014/main" val="2497182596"/>
                    </a:ext>
                  </a:extLst>
                </a:gridCol>
                <a:gridCol w="208280">
                  <a:extLst>
                    <a:ext uri="{9D8B030D-6E8A-4147-A177-3AD203B41FA5}">
                      <a16:colId xmlns:a16="http://schemas.microsoft.com/office/drawing/2014/main" val="2895754126"/>
                    </a:ext>
                  </a:extLst>
                </a:gridCol>
                <a:gridCol w="208280">
                  <a:extLst>
                    <a:ext uri="{9D8B030D-6E8A-4147-A177-3AD203B41FA5}">
                      <a16:colId xmlns:a16="http://schemas.microsoft.com/office/drawing/2014/main" val="346840700"/>
                    </a:ext>
                  </a:extLst>
                </a:gridCol>
                <a:gridCol w="208280">
                  <a:extLst>
                    <a:ext uri="{9D8B030D-6E8A-4147-A177-3AD203B41FA5}">
                      <a16:colId xmlns:a16="http://schemas.microsoft.com/office/drawing/2014/main" val="3100794582"/>
                    </a:ext>
                  </a:extLst>
                </a:gridCol>
                <a:gridCol w="208280">
                  <a:extLst>
                    <a:ext uri="{9D8B030D-6E8A-4147-A177-3AD203B41FA5}">
                      <a16:colId xmlns:a16="http://schemas.microsoft.com/office/drawing/2014/main" val="1579755973"/>
                    </a:ext>
                  </a:extLst>
                </a:gridCol>
                <a:gridCol w="208280">
                  <a:extLst>
                    <a:ext uri="{9D8B030D-6E8A-4147-A177-3AD203B41FA5}">
                      <a16:colId xmlns:a16="http://schemas.microsoft.com/office/drawing/2014/main" val="1093528089"/>
                    </a:ext>
                  </a:extLst>
                </a:gridCol>
                <a:gridCol w="208280">
                  <a:extLst>
                    <a:ext uri="{9D8B030D-6E8A-4147-A177-3AD203B41FA5}">
                      <a16:colId xmlns:a16="http://schemas.microsoft.com/office/drawing/2014/main" val="3520472426"/>
                    </a:ext>
                  </a:extLst>
                </a:gridCol>
                <a:gridCol w="208280">
                  <a:extLst>
                    <a:ext uri="{9D8B030D-6E8A-4147-A177-3AD203B41FA5}">
                      <a16:colId xmlns:a16="http://schemas.microsoft.com/office/drawing/2014/main" val="378896509"/>
                    </a:ext>
                  </a:extLst>
                </a:gridCol>
                <a:gridCol w="208280">
                  <a:extLst>
                    <a:ext uri="{9D8B030D-6E8A-4147-A177-3AD203B41FA5}">
                      <a16:colId xmlns:a16="http://schemas.microsoft.com/office/drawing/2014/main" val="2031677979"/>
                    </a:ext>
                  </a:extLst>
                </a:gridCol>
                <a:gridCol w="208280">
                  <a:extLst>
                    <a:ext uri="{9D8B030D-6E8A-4147-A177-3AD203B41FA5}">
                      <a16:colId xmlns:a16="http://schemas.microsoft.com/office/drawing/2014/main" val="804949433"/>
                    </a:ext>
                  </a:extLst>
                </a:gridCol>
                <a:gridCol w="208280">
                  <a:extLst>
                    <a:ext uri="{9D8B030D-6E8A-4147-A177-3AD203B41FA5}">
                      <a16:colId xmlns:a16="http://schemas.microsoft.com/office/drawing/2014/main" val="465730038"/>
                    </a:ext>
                  </a:extLst>
                </a:gridCol>
                <a:gridCol w="208280">
                  <a:extLst>
                    <a:ext uri="{9D8B030D-6E8A-4147-A177-3AD203B41FA5}">
                      <a16:colId xmlns:a16="http://schemas.microsoft.com/office/drawing/2014/main" val="2274745794"/>
                    </a:ext>
                  </a:extLst>
                </a:gridCol>
                <a:gridCol w="208280">
                  <a:extLst>
                    <a:ext uri="{9D8B030D-6E8A-4147-A177-3AD203B41FA5}">
                      <a16:colId xmlns:a16="http://schemas.microsoft.com/office/drawing/2014/main" val="79028263"/>
                    </a:ext>
                  </a:extLst>
                </a:gridCol>
                <a:gridCol w="208280">
                  <a:extLst>
                    <a:ext uri="{9D8B030D-6E8A-4147-A177-3AD203B41FA5}">
                      <a16:colId xmlns:a16="http://schemas.microsoft.com/office/drawing/2014/main" val="2463275725"/>
                    </a:ext>
                  </a:extLst>
                </a:gridCol>
                <a:gridCol w="208280">
                  <a:extLst>
                    <a:ext uri="{9D8B030D-6E8A-4147-A177-3AD203B41FA5}">
                      <a16:colId xmlns:a16="http://schemas.microsoft.com/office/drawing/2014/main" val="3345556466"/>
                    </a:ext>
                  </a:extLst>
                </a:gridCol>
                <a:gridCol w="208280">
                  <a:extLst>
                    <a:ext uri="{9D8B030D-6E8A-4147-A177-3AD203B41FA5}">
                      <a16:colId xmlns:a16="http://schemas.microsoft.com/office/drawing/2014/main" val="2995308920"/>
                    </a:ext>
                  </a:extLst>
                </a:gridCol>
                <a:gridCol w="208280">
                  <a:extLst>
                    <a:ext uri="{9D8B030D-6E8A-4147-A177-3AD203B41FA5}">
                      <a16:colId xmlns:a16="http://schemas.microsoft.com/office/drawing/2014/main" val="3026622963"/>
                    </a:ext>
                  </a:extLst>
                </a:gridCol>
                <a:gridCol w="208280">
                  <a:extLst>
                    <a:ext uri="{9D8B030D-6E8A-4147-A177-3AD203B41FA5}">
                      <a16:colId xmlns:a16="http://schemas.microsoft.com/office/drawing/2014/main" val="378025654"/>
                    </a:ext>
                  </a:extLst>
                </a:gridCol>
                <a:gridCol w="208280">
                  <a:extLst>
                    <a:ext uri="{9D8B030D-6E8A-4147-A177-3AD203B41FA5}">
                      <a16:colId xmlns:a16="http://schemas.microsoft.com/office/drawing/2014/main" val="1142501606"/>
                    </a:ext>
                  </a:extLst>
                </a:gridCol>
                <a:gridCol w="208280">
                  <a:extLst>
                    <a:ext uri="{9D8B030D-6E8A-4147-A177-3AD203B41FA5}">
                      <a16:colId xmlns:a16="http://schemas.microsoft.com/office/drawing/2014/main" val="3360134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81277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3x3 - 2019-08-03 09:34:35</a:t>
                      </a:r>
                      <a:r>
                        <a:rPr kumimoji="0" lang="en-US" sz="1000" b="0" i="0" u="none" strike="noStrike" kern="1200" cap="none" spc="0" normalizeH="0" baseline="0" noProof="0">
                          <a:ln>
                            <a:noFill/>
                          </a:ln>
                          <a:solidFill>
                            <a:prstClr val="black"/>
                          </a:solidFill>
                          <a:effectLst/>
                          <a:uLnTx/>
                          <a:uFillTx/>
                          <a:latin typeface="+mn-lt"/>
                          <a:ea typeface="+mn-ea"/>
                          <a:cs typeface="+mn-cs"/>
                        </a:rPr>
                        <a:t>
 ING 3x3 German Championship - LIVE aus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66504760_462400290980434_7865547525275516928_n.jpg?_nc_cat=101&amp;_nc_sid=ad6a45&amp;_nc_eui2=AeElRCOpc_gXyt0F3OgSuEsXHQS76fcoiaIdBLvp9yiJojdMCNjE5oUBmE8Y-2T3tSU&amp;_nc_ohc=7CukBZlv-0UAX8v3VDs&amp;_nc_ht=scontent-iad3-1.xx&amp;oh=4269127b398adc96f8ecf3a853ba500b&amp;oe=5EC40A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13:29:23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90737813"/>
                  </a:ext>
                </a:extLst>
              </a:tr>
            </a:tbl>
          </a:graphicData>
        </a:graphic>
      </p:graphicFrame>
      <p:sp>
        <p:nvSpPr>
          <p:cNvPr id="4" name="Text Placeholder 3">
            <a:extLst>
              <a:ext uri="{FF2B5EF4-FFF2-40B4-BE49-F238E27FC236}">
                <a16:creationId xmlns:a16="http://schemas.microsoft.com/office/drawing/2014/main" id="{C20A0F70-741D-4730-B96D-6D3199EDD269}"/>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1755610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71BEC-CB3B-4729-9572-BC5301EA4433}"/>
              </a:ext>
            </a:extLst>
          </p:cNvPr>
          <p:cNvSpPr>
            <a:spLocks noGrp="1"/>
          </p:cNvSpPr>
          <p:nvPr>
            <p:ph type="title"/>
          </p:nvPr>
        </p:nvSpPr>
        <p:spPr/>
        <p:txBody>
          <a:bodyPr/>
          <a:lstStyle/>
          <a:p>
            <a:r>
              <a:rPr lang="de-DE"/>
              <a:t>Facebook Erfolgreiche Postings nach Reichweite | DBB 3x3 - 13 of 26</a:t>
            </a:r>
            <a:endParaRPr lang="en-US"/>
          </a:p>
        </p:txBody>
      </p:sp>
      <p:graphicFrame>
        <p:nvGraphicFramePr>
          <p:cNvPr id="5" name="Table Placeholder 4">
            <a:extLst>
              <a:ext uri="{FF2B5EF4-FFF2-40B4-BE49-F238E27FC236}">
                <a16:creationId xmlns:a16="http://schemas.microsoft.com/office/drawing/2014/main" id="{D83754E8-8173-48A3-B9FF-8F1B686675B7}"/>
              </a:ext>
            </a:extLst>
          </p:cNvPr>
          <p:cNvGraphicFramePr>
            <a:graphicFrameLocks noGrp="1"/>
          </p:cNvGraphicFramePr>
          <p:nvPr>
            <p:ph type="tbl" sz="quarter" idx="13"/>
            <p:extLst>
              <p:ext uri="{D42A27DB-BD31-4B8C-83A1-F6EECF244321}">
                <p14:modId xmlns:p14="http://schemas.microsoft.com/office/powerpoint/2010/main" val="366271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96494723"/>
                    </a:ext>
                  </a:extLst>
                </a:gridCol>
                <a:gridCol w="822960">
                  <a:extLst>
                    <a:ext uri="{9D8B030D-6E8A-4147-A177-3AD203B41FA5}">
                      <a16:colId xmlns:a16="http://schemas.microsoft.com/office/drawing/2014/main" val="1073985068"/>
                    </a:ext>
                  </a:extLst>
                </a:gridCol>
                <a:gridCol w="329184">
                  <a:extLst>
                    <a:ext uri="{9D8B030D-6E8A-4147-A177-3AD203B41FA5}">
                      <a16:colId xmlns:a16="http://schemas.microsoft.com/office/drawing/2014/main" val="3294885651"/>
                    </a:ext>
                  </a:extLst>
                </a:gridCol>
                <a:gridCol w="208280">
                  <a:extLst>
                    <a:ext uri="{9D8B030D-6E8A-4147-A177-3AD203B41FA5}">
                      <a16:colId xmlns:a16="http://schemas.microsoft.com/office/drawing/2014/main" val="3006046367"/>
                    </a:ext>
                  </a:extLst>
                </a:gridCol>
                <a:gridCol w="208280">
                  <a:extLst>
                    <a:ext uri="{9D8B030D-6E8A-4147-A177-3AD203B41FA5}">
                      <a16:colId xmlns:a16="http://schemas.microsoft.com/office/drawing/2014/main" val="2237780060"/>
                    </a:ext>
                  </a:extLst>
                </a:gridCol>
                <a:gridCol w="208280">
                  <a:extLst>
                    <a:ext uri="{9D8B030D-6E8A-4147-A177-3AD203B41FA5}">
                      <a16:colId xmlns:a16="http://schemas.microsoft.com/office/drawing/2014/main" val="975280011"/>
                    </a:ext>
                  </a:extLst>
                </a:gridCol>
                <a:gridCol w="208280">
                  <a:extLst>
                    <a:ext uri="{9D8B030D-6E8A-4147-A177-3AD203B41FA5}">
                      <a16:colId xmlns:a16="http://schemas.microsoft.com/office/drawing/2014/main" val="2223786719"/>
                    </a:ext>
                  </a:extLst>
                </a:gridCol>
                <a:gridCol w="208280">
                  <a:extLst>
                    <a:ext uri="{9D8B030D-6E8A-4147-A177-3AD203B41FA5}">
                      <a16:colId xmlns:a16="http://schemas.microsoft.com/office/drawing/2014/main" val="64011935"/>
                    </a:ext>
                  </a:extLst>
                </a:gridCol>
                <a:gridCol w="208280">
                  <a:extLst>
                    <a:ext uri="{9D8B030D-6E8A-4147-A177-3AD203B41FA5}">
                      <a16:colId xmlns:a16="http://schemas.microsoft.com/office/drawing/2014/main" val="4141490893"/>
                    </a:ext>
                  </a:extLst>
                </a:gridCol>
                <a:gridCol w="208280">
                  <a:extLst>
                    <a:ext uri="{9D8B030D-6E8A-4147-A177-3AD203B41FA5}">
                      <a16:colId xmlns:a16="http://schemas.microsoft.com/office/drawing/2014/main" val="3063856888"/>
                    </a:ext>
                  </a:extLst>
                </a:gridCol>
                <a:gridCol w="208280">
                  <a:extLst>
                    <a:ext uri="{9D8B030D-6E8A-4147-A177-3AD203B41FA5}">
                      <a16:colId xmlns:a16="http://schemas.microsoft.com/office/drawing/2014/main" val="3733816962"/>
                    </a:ext>
                  </a:extLst>
                </a:gridCol>
                <a:gridCol w="208280">
                  <a:extLst>
                    <a:ext uri="{9D8B030D-6E8A-4147-A177-3AD203B41FA5}">
                      <a16:colId xmlns:a16="http://schemas.microsoft.com/office/drawing/2014/main" val="339053520"/>
                    </a:ext>
                  </a:extLst>
                </a:gridCol>
                <a:gridCol w="208280">
                  <a:extLst>
                    <a:ext uri="{9D8B030D-6E8A-4147-A177-3AD203B41FA5}">
                      <a16:colId xmlns:a16="http://schemas.microsoft.com/office/drawing/2014/main" val="2180725592"/>
                    </a:ext>
                  </a:extLst>
                </a:gridCol>
                <a:gridCol w="208280">
                  <a:extLst>
                    <a:ext uri="{9D8B030D-6E8A-4147-A177-3AD203B41FA5}">
                      <a16:colId xmlns:a16="http://schemas.microsoft.com/office/drawing/2014/main" val="3286113732"/>
                    </a:ext>
                  </a:extLst>
                </a:gridCol>
                <a:gridCol w="208280">
                  <a:extLst>
                    <a:ext uri="{9D8B030D-6E8A-4147-A177-3AD203B41FA5}">
                      <a16:colId xmlns:a16="http://schemas.microsoft.com/office/drawing/2014/main" val="1660918603"/>
                    </a:ext>
                  </a:extLst>
                </a:gridCol>
                <a:gridCol w="208280">
                  <a:extLst>
                    <a:ext uri="{9D8B030D-6E8A-4147-A177-3AD203B41FA5}">
                      <a16:colId xmlns:a16="http://schemas.microsoft.com/office/drawing/2014/main" val="3645567758"/>
                    </a:ext>
                  </a:extLst>
                </a:gridCol>
                <a:gridCol w="208280">
                  <a:extLst>
                    <a:ext uri="{9D8B030D-6E8A-4147-A177-3AD203B41FA5}">
                      <a16:colId xmlns:a16="http://schemas.microsoft.com/office/drawing/2014/main" val="425271466"/>
                    </a:ext>
                  </a:extLst>
                </a:gridCol>
                <a:gridCol w="208280">
                  <a:extLst>
                    <a:ext uri="{9D8B030D-6E8A-4147-A177-3AD203B41FA5}">
                      <a16:colId xmlns:a16="http://schemas.microsoft.com/office/drawing/2014/main" val="352008967"/>
                    </a:ext>
                  </a:extLst>
                </a:gridCol>
                <a:gridCol w="208280">
                  <a:extLst>
                    <a:ext uri="{9D8B030D-6E8A-4147-A177-3AD203B41FA5}">
                      <a16:colId xmlns:a16="http://schemas.microsoft.com/office/drawing/2014/main" val="2985725554"/>
                    </a:ext>
                  </a:extLst>
                </a:gridCol>
                <a:gridCol w="208280">
                  <a:extLst>
                    <a:ext uri="{9D8B030D-6E8A-4147-A177-3AD203B41FA5}">
                      <a16:colId xmlns:a16="http://schemas.microsoft.com/office/drawing/2014/main" val="4045350703"/>
                    </a:ext>
                  </a:extLst>
                </a:gridCol>
                <a:gridCol w="208280">
                  <a:extLst>
                    <a:ext uri="{9D8B030D-6E8A-4147-A177-3AD203B41FA5}">
                      <a16:colId xmlns:a16="http://schemas.microsoft.com/office/drawing/2014/main" val="732558823"/>
                    </a:ext>
                  </a:extLst>
                </a:gridCol>
                <a:gridCol w="208280">
                  <a:extLst>
                    <a:ext uri="{9D8B030D-6E8A-4147-A177-3AD203B41FA5}">
                      <a16:colId xmlns:a16="http://schemas.microsoft.com/office/drawing/2014/main" val="3636010763"/>
                    </a:ext>
                  </a:extLst>
                </a:gridCol>
                <a:gridCol w="208280">
                  <a:extLst>
                    <a:ext uri="{9D8B030D-6E8A-4147-A177-3AD203B41FA5}">
                      <a16:colId xmlns:a16="http://schemas.microsoft.com/office/drawing/2014/main" val="3751727014"/>
                    </a:ext>
                  </a:extLst>
                </a:gridCol>
                <a:gridCol w="208280">
                  <a:extLst>
                    <a:ext uri="{9D8B030D-6E8A-4147-A177-3AD203B41FA5}">
                      <a16:colId xmlns:a16="http://schemas.microsoft.com/office/drawing/2014/main" val="2199175620"/>
                    </a:ext>
                  </a:extLst>
                </a:gridCol>
                <a:gridCol w="208280">
                  <a:extLst>
                    <a:ext uri="{9D8B030D-6E8A-4147-A177-3AD203B41FA5}">
                      <a16:colId xmlns:a16="http://schemas.microsoft.com/office/drawing/2014/main" val="3266248429"/>
                    </a:ext>
                  </a:extLst>
                </a:gridCol>
                <a:gridCol w="208280">
                  <a:extLst>
                    <a:ext uri="{9D8B030D-6E8A-4147-A177-3AD203B41FA5}">
                      <a16:colId xmlns:a16="http://schemas.microsoft.com/office/drawing/2014/main" val="1340471050"/>
                    </a:ext>
                  </a:extLst>
                </a:gridCol>
                <a:gridCol w="208280">
                  <a:extLst>
                    <a:ext uri="{9D8B030D-6E8A-4147-A177-3AD203B41FA5}">
                      <a16:colId xmlns:a16="http://schemas.microsoft.com/office/drawing/2014/main" val="4081141120"/>
                    </a:ext>
                  </a:extLst>
                </a:gridCol>
                <a:gridCol w="208280">
                  <a:extLst>
                    <a:ext uri="{9D8B030D-6E8A-4147-A177-3AD203B41FA5}">
                      <a16:colId xmlns:a16="http://schemas.microsoft.com/office/drawing/2014/main" val="940642382"/>
                    </a:ext>
                  </a:extLst>
                </a:gridCol>
                <a:gridCol w="208280">
                  <a:extLst>
                    <a:ext uri="{9D8B030D-6E8A-4147-A177-3AD203B41FA5}">
                      <a16:colId xmlns:a16="http://schemas.microsoft.com/office/drawing/2014/main" val="1063446512"/>
                    </a:ext>
                  </a:extLst>
                </a:gridCol>
                <a:gridCol w="208280">
                  <a:extLst>
                    <a:ext uri="{9D8B030D-6E8A-4147-A177-3AD203B41FA5}">
                      <a16:colId xmlns:a16="http://schemas.microsoft.com/office/drawing/2014/main" val="4253007192"/>
                    </a:ext>
                  </a:extLst>
                </a:gridCol>
                <a:gridCol w="208280">
                  <a:extLst>
                    <a:ext uri="{9D8B030D-6E8A-4147-A177-3AD203B41FA5}">
                      <a16:colId xmlns:a16="http://schemas.microsoft.com/office/drawing/2014/main" val="1389870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446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3x3 - 2019-07-13 17:33:00</a:t>
                      </a:r>
                      <a:r>
                        <a:rPr kumimoji="0" lang="en-US" sz="1000" b="0" i="0" u="none" strike="noStrike" kern="1200" cap="none" spc="0" normalizeH="0" baseline="0" noProof="0">
                          <a:ln>
                            <a:noFill/>
                          </a:ln>
                          <a:solidFill>
                            <a:prstClr val="black"/>
                          </a:solidFill>
                          <a:effectLst/>
                          <a:uLnTx/>
                          <a:uFillTx/>
                          <a:latin typeface="+mn-lt"/>
                          <a:ea typeface="+mn-ea"/>
                          <a:cs typeface="+mn-cs"/>
                        </a:rPr>
                        <a:t>
 Big Phil aka Felix im And1 Modus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65733475_907520249605044_7603435072884047872_n.jpg?_nc_cat=108&amp;_nc_sid=ad6a45&amp;_nc_eui2=AeHbXXzsYZM07Cx-JdbPEEuoj2LQE4JPKjqPYtATgk8qOhrCnPpimQ_KB4Frqdk4fOc&amp;_nc_ohc=euBxWZDM7MEAX-rQbhI&amp;_nc_ht=scontent-iad3-1.xx&amp;oh=fe9eb2714fb75f7de583f272f0bc9e11&amp;oe=5EDB1E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1906781"/>
                  </a:ext>
                </a:extLst>
              </a:tr>
            </a:tbl>
          </a:graphicData>
        </a:graphic>
      </p:graphicFrame>
      <p:sp>
        <p:nvSpPr>
          <p:cNvPr id="4" name="Text Placeholder 3">
            <a:extLst>
              <a:ext uri="{FF2B5EF4-FFF2-40B4-BE49-F238E27FC236}">
                <a16:creationId xmlns:a16="http://schemas.microsoft.com/office/drawing/2014/main" id="{B75ABB71-208A-4836-ABB9-A0D3D7FDD4F8}"/>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990149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F383E-5ED4-445A-A3F4-6B9EBCEF4E23}"/>
              </a:ext>
            </a:extLst>
          </p:cNvPr>
          <p:cNvSpPr>
            <a:spLocks noGrp="1"/>
          </p:cNvSpPr>
          <p:nvPr>
            <p:ph type="title"/>
          </p:nvPr>
        </p:nvSpPr>
        <p:spPr/>
        <p:txBody>
          <a:bodyPr/>
          <a:lstStyle/>
          <a:p>
            <a:r>
              <a:rPr lang="de-DE"/>
              <a:t>Facebook Erfolgreiche Postings nach Reichweite | DBB 3x3 - 14 of 26</a:t>
            </a:r>
            <a:endParaRPr lang="en-US"/>
          </a:p>
        </p:txBody>
      </p:sp>
      <p:graphicFrame>
        <p:nvGraphicFramePr>
          <p:cNvPr id="5" name="Table Placeholder 4">
            <a:extLst>
              <a:ext uri="{FF2B5EF4-FFF2-40B4-BE49-F238E27FC236}">
                <a16:creationId xmlns:a16="http://schemas.microsoft.com/office/drawing/2014/main" id="{0C3F0DC0-DDC7-4339-AB7F-452197D478F4}"/>
              </a:ext>
            </a:extLst>
          </p:cNvPr>
          <p:cNvGraphicFramePr>
            <a:graphicFrameLocks noGrp="1"/>
          </p:cNvGraphicFramePr>
          <p:nvPr>
            <p:ph type="tbl" sz="quarter" idx="13"/>
            <p:extLst>
              <p:ext uri="{D42A27DB-BD31-4B8C-83A1-F6EECF244321}">
                <p14:modId xmlns:p14="http://schemas.microsoft.com/office/powerpoint/2010/main" val="325184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48080048"/>
                    </a:ext>
                  </a:extLst>
                </a:gridCol>
                <a:gridCol w="822960">
                  <a:extLst>
                    <a:ext uri="{9D8B030D-6E8A-4147-A177-3AD203B41FA5}">
                      <a16:colId xmlns:a16="http://schemas.microsoft.com/office/drawing/2014/main" val="438364899"/>
                    </a:ext>
                  </a:extLst>
                </a:gridCol>
                <a:gridCol w="329184">
                  <a:extLst>
                    <a:ext uri="{9D8B030D-6E8A-4147-A177-3AD203B41FA5}">
                      <a16:colId xmlns:a16="http://schemas.microsoft.com/office/drawing/2014/main" val="1779076033"/>
                    </a:ext>
                  </a:extLst>
                </a:gridCol>
                <a:gridCol w="208280">
                  <a:extLst>
                    <a:ext uri="{9D8B030D-6E8A-4147-A177-3AD203B41FA5}">
                      <a16:colId xmlns:a16="http://schemas.microsoft.com/office/drawing/2014/main" val="3321956110"/>
                    </a:ext>
                  </a:extLst>
                </a:gridCol>
                <a:gridCol w="208280">
                  <a:extLst>
                    <a:ext uri="{9D8B030D-6E8A-4147-A177-3AD203B41FA5}">
                      <a16:colId xmlns:a16="http://schemas.microsoft.com/office/drawing/2014/main" val="3591458488"/>
                    </a:ext>
                  </a:extLst>
                </a:gridCol>
                <a:gridCol w="208280">
                  <a:extLst>
                    <a:ext uri="{9D8B030D-6E8A-4147-A177-3AD203B41FA5}">
                      <a16:colId xmlns:a16="http://schemas.microsoft.com/office/drawing/2014/main" val="437349235"/>
                    </a:ext>
                  </a:extLst>
                </a:gridCol>
                <a:gridCol w="208280">
                  <a:extLst>
                    <a:ext uri="{9D8B030D-6E8A-4147-A177-3AD203B41FA5}">
                      <a16:colId xmlns:a16="http://schemas.microsoft.com/office/drawing/2014/main" val="1573529232"/>
                    </a:ext>
                  </a:extLst>
                </a:gridCol>
                <a:gridCol w="208280">
                  <a:extLst>
                    <a:ext uri="{9D8B030D-6E8A-4147-A177-3AD203B41FA5}">
                      <a16:colId xmlns:a16="http://schemas.microsoft.com/office/drawing/2014/main" val="2475964596"/>
                    </a:ext>
                  </a:extLst>
                </a:gridCol>
                <a:gridCol w="208280">
                  <a:extLst>
                    <a:ext uri="{9D8B030D-6E8A-4147-A177-3AD203B41FA5}">
                      <a16:colId xmlns:a16="http://schemas.microsoft.com/office/drawing/2014/main" val="1348521716"/>
                    </a:ext>
                  </a:extLst>
                </a:gridCol>
                <a:gridCol w="208280">
                  <a:extLst>
                    <a:ext uri="{9D8B030D-6E8A-4147-A177-3AD203B41FA5}">
                      <a16:colId xmlns:a16="http://schemas.microsoft.com/office/drawing/2014/main" val="159879519"/>
                    </a:ext>
                  </a:extLst>
                </a:gridCol>
                <a:gridCol w="208280">
                  <a:extLst>
                    <a:ext uri="{9D8B030D-6E8A-4147-A177-3AD203B41FA5}">
                      <a16:colId xmlns:a16="http://schemas.microsoft.com/office/drawing/2014/main" val="1889805657"/>
                    </a:ext>
                  </a:extLst>
                </a:gridCol>
                <a:gridCol w="208280">
                  <a:extLst>
                    <a:ext uri="{9D8B030D-6E8A-4147-A177-3AD203B41FA5}">
                      <a16:colId xmlns:a16="http://schemas.microsoft.com/office/drawing/2014/main" val="2727843157"/>
                    </a:ext>
                  </a:extLst>
                </a:gridCol>
                <a:gridCol w="208280">
                  <a:extLst>
                    <a:ext uri="{9D8B030D-6E8A-4147-A177-3AD203B41FA5}">
                      <a16:colId xmlns:a16="http://schemas.microsoft.com/office/drawing/2014/main" val="1709757287"/>
                    </a:ext>
                  </a:extLst>
                </a:gridCol>
                <a:gridCol w="208280">
                  <a:extLst>
                    <a:ext uri="{9D8B030D-6E8A-4147-A177-3AD203B41FA5}">
                      <a16:colId xmlns:a16="http://schemas.microsoft.com/office/drawing/2014/main" val="1649626971"/>
                    </a:ext>
                  </a:extLst>
                </a:gridCol>
                <a:gridCol w="208280">
                  <a:extLst>
                    <a:ext uri="{9D8B030D-6E8A-4147-A177-3AD203B41FA5}">
                      <a16:colId xmlns:a16="http://schemas.microsoft.com/office/drawing/2014/main" val="3074810916"/>
                    </a:ext>
                  </a:extLst>
                </a:gridCol>
                <a:gridCol w="208280">
                  <a:extLst>
                    <a:ext uri="{9D8B030D-6E8A-4147-A177-3AD203B41FA5}">
                      <a16:colId xmlns:a16="http://schemas.microsoft.com/office/drawing/2014/main" val="2444742620"/>
                    </a:ext>
                  </a:extLst>
                </a:gridCol>
                <a:gridCol w="208280">
                  <a:extLst>
                    <a:ext uri="{9D8B030D-6E8A-4147-A177-3AD203B41FA5}">
                      <a16:colId xmlns:a16="http://schemas.microsoft.com/office/drawing/2014/main" val="2771754942"/>
                    </a:ext>
                  </a:extLst>
                </a:gridCol>
                <a:gridCol w="208280">
                  <a:extLst>
                    <a:ext uri="{9D8B030D-6E8A-4147-A177-3AD203B41FA5}">
                      <a16:colId xmlns:a16="http://schemas.microsoft.com/office/drawing/2014/main" val="4151099434"/>
                    </a:ext>
                  </a:extLst>
                </a:gridCol>
                <a:gridCol w="208280">
                  <a:extLst>
                    <a:ext uri="{9D8B030D-6E8A-4147-A177-3AD203B41FA5}">
                      <a16:colId xmlns:a16="http://schemas.microsoft.com/office/drawing/2014/main" val="2800391475"/>
                    </a:ext>
                  </a:extLst>
                </a:gridCol>
                <a:gridCol w="208280">
                  <a:extLst>
                    <a:ext uri="{9D8B030D-6E8A-4147-A177-3AD203B41FA5}">
                      <a16:colId xmlns:a16="http://schemas.microsoft.com/office/drawing/2014/main" val="3902497248"/>
                    </a:ext>
                  </a:extLst>
                </a:gridCol>
                <a:gridCol w="208280">
                  <a:extLst>
                    <a:ext uri="{9D8B030D-6E8A-4147-A177-3AD203B41FA5}">
                      <a16:colId xmlns:a16="http://schemas.microsoft.com/office/drawing/2014/main" val="3344960851"/>
                    </a:ext>
                  </a:extLst>
                </a:gridCol>
                <a:gridCol w="208280">
                  <a:extLst>
                    <a:ext uri="{9D8B030D-6E8A-4147-A177-3AD203B41FA5}">
                      <a16:colId xmlns:a16="http://schemas.microsoft.com/office/drawing/2014/main" val="953710383"/>
                    </a:ext>
                  </a:extLst>
                </a:gridCol>
                <a:gridCol w="208280">
                  <a:extLst>
                    <a:ext uri="{9D8B030D-6E8A-4147-A177-3AD203B41FA5}">
                      <a16:colId xmlns:a16="http://schemas.microsoft.com/office/drawing/2014/main" val="2167302126"/>
                    </a:ext>
                  </a:extLst>
                </a:gridCol>
                <a:gridCol w="208280">
                  <a:extLst>
                    <a:ext uri="{9D8B030D-6E8A-4147-A177-3AD203B41FA5}">
                      <a16:colId xmlns:a16="http://schemas.microsoft.com/office/drawing/2014/main" val="3938484416"/>
                    </a:ext>
                  </a:extLst>
                </a:gridCol>
                <a:gridCol w="208280">
                  <a:extLst>
                    <a:ext uri="{9D8B030D-6E8A-4147-A177-3AD203B41FA5}">
                      <a16:colId xmlns:a16="http://schemas.microsoft.com/office/drawing/2014/main" val="2850637026"/>
                    </a:ext>
                  </a:extLst>
                </a:gridCol>
                <a:gridCol w="208280">
                  <a:extLst>
                    <a:ext uri="{9D8B030D-6E8A-4147-A177-3AD203B41FA5}">
                      <a16:colId xmlns:a16="http://schemas.microsoft.com/office/drawing/2014/main" val="4000139663"/>
                    </a:ext>
                  </a:extLst>
                </a:gridCol>
                <a:gridCol w="208280">
                  <a:extLst>
                    <a:ext uri="{9D8B030D-6E8A-4147-A177-3AD203B41FA5}">
                      <a16:colId xmlns:a16="http://schemas.microsoft.com/office/drawing/2014/main" val="851097006"/>
                    </a:ext>
                  </a:extLst>
                </a:gridCol>
                <a:gridCol w="208280">
                  <a:extLst>
                    <a:ext uri="{9D8B030D-6E8A-4147-A177-3AD203B41FA5}">
                      <a16:colId xmlns:a16="http://schemas.microsoft.com/office/drawing/2014/main" val="2675996303"/>
                    </a:ext>
                  </a:extLst>
                </a:gridCol>
                <a:gridCol w="208280">
                  <a:extLst>
                    <a:ext uri="{9D8B030D-6E8A-4147-A177-3AD203B41FA5}">
                      <a16:colId xmlns:a16="http://schemas.microsoft.com/office/drawing/2014/main" val="1861318436"/>
                    </a:ext>
                  </a:extLst>
                </a:gridCol>
                <a:gridCol w="208280">
                  <a:extLst>
                    <a:ext uri="{9D8B030D-6E8A-4147-A177-3AD203B41FA5}">
                      <a16:colId xmlns:a16="http://schemas.microsoft.com/office/drawing/2014/main" val="2429329681"/>
                    </a:ext>
                  </a:extLst>
                </a:gridCol>
                <a:gridCol w="208280">
                  <a:extLst>
                    <a:ext uri="{9D8B030D-6E8A-4147-A177-3AD203B41FA5}">
                      <a16:colId xmlns:a16="http://schemas.microsoft.com/office/drawing/2014/main" val="4634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49676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3x3 - 2019-07-31 07:46:00</a:t>
                      </a:r>
                      <a:r>
                        <a:rPr kumimoji="0" lang="en-US" sz="1000" b="0" i="0" u="none" strike="noStrike" kern="1200" cap="none" spc="0" normalizeH="0" baseline="0" noProof="0">
                          <a:ln>
                            <a:noFill/>
                          </a:ln>
                          <a:solidFill>
                            <a:prstClr val="black"/>
                          </a:solidFill>
                          <a:effectLst/>
                          <a:uLnTx/>
                          <a:uFillTx/>
                          <a:latin typeface="+mn-lt"/>
                          <a:ea typeface="+mn-ea"/>
                          <a:cs typeface="+mn-cs"/>
                        </a:rPr>
                        <a:t>
 Mano e Mano aka Manuel Bojang  zauberte ein wenig beim 3x3 Masters in Köln.
#roadtohamburg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67073752_472175576912710_7436405972291026944_n.jpg?_nc_cat=100&amp;_nc_sid=ad6a45&amp;_nc_eui2=AeEY10q7VhMtDXdBkiTBDhmgOJXDMz_a9ZQ4lcMzP9r1lFjqczCJ-L6a3bhx5Ypf6Ys&amp;_nc_ohc=vYjHxiQ1EQgAX9Yz1AU&amp;_nc_ht=scontent-iad3-1.xx&amp;oh=df0d99fa8fe172eb9851c7efec276c99&amp;oe=5ED8D8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34381917"/>
                  </a:ext>
                </a:extLst>
              </a:tr>
            </a:tbl>
          </a:graphicData>
        </a:graphic>
      </p:graphicFrame>
      <p:sp>
        <p:nvSpPr>
          <p:cNvPr id="4" name="Text Placeholder 3">
            <a:extLst>
              <a:ext uri="{FF2B5EF4-FFF2-40B4-BE49-F238E27FC236}">
                <a16:creationId xmlns:a16="http://schemas.microsoft.com/office/drawing/2014/main" id="{BE11C819-BEB2-402D-9B66-E5EA50C55207}"/>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163403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26BA9-382A-4137-815E-7BF00C5E78BC}"/>
              </a:ext>
            </a:extLst>
          </p:cNvPr>
          <p:cNvSpPr>
            <a:spLocks noGrp="1"/>
          </p:cNvSpPr>
          <p:nvPr>
            <p:ph type="title"/>
          </p:nvPr>
        </p:nvSpPr>
        <p:spPr/>
        <p:txBody>
          <a:bodyPr/>
          <a:lstStyle/>
          <a:p>
            <a:r>
              <a:rPr lang="de-DE"/>
              <a:t>Facebook Erfolgreiche Postings nach Reichweite | DBB 3x3 - 15 of 26</a:t>
            </a:r>
            <a:endParaRPr lang="en-US"/>
          </a:p>
        </p:txBody>
      </p:sp>
      <p:graphicFrame>
        <p:nvGraphicFramePr>
          <p:cNvPr id="5" name="Table Placeholder 4">
            <a:extLst>
              <a:ext uri="{FF2B5EF4-FFF2-40B4-BE49-F238E27FC236}">
                <a16:creationId xmlns:a16="http://schemas.microsoft.com/office/drawing/2014/main" id="{C8D880F8-007B-44ED-8193-944C6833953C}"/>
              </a:ext>
            </a:extLst>
          </p:cNvPr>
          <p:cNvGraphicFramePr>
            <a:graphicFrameLocks noGrp="1"/>
          </p:cNvGraphicFramePr>
          <p:nvPr>
            <p:ph type="tbl" sz="quarter" idx="13"/>
            <p:extLst>
              <p:ext uri="{D42A27DB-BD31-4B8C-83A1-F6EECF244321}">
                <p14:modId xmlns:p14="http://schemas.microsoft.com/office/powerpoint/2010/main" val="263218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9854388"/>
                    </a:ext>
                  </a:extLst>
                </a:gridCol>
                <a:gridCol w="822960">
                  <a:extLst>
                    <a:ext uri="{9D8B030D-6E8A-4147-A177-3AD203B41FA5}">
                      <a16:colId xmlns:a16="http://schemas.microsoft.com/office/drawing/2014/main" val="2485230796"/>
                    </a:ext>
                  </a:extLst>
                </a:gridCol>
                <a:gridCol w="329184">
                  <a:extLst>
                    <a:ext uri="{9D8B030D-6E8A-4147-A177-3AD203B41FA5}">
                      <a16:colId xmlns:a16="http://schemas.microsoft.com/office/drawing/2014/main" val="202092699"/>
                    </a:ext>
                  </a:extLst>
                </a:gridCol>
                <a:gridCol w="208280">
                  <a:extLst>
                    <a:ext uri="{9D8B030D-6E8A-4147-A177-3AD203B41FA5}">
                      <a16:colId xmlns:a16="http://schemas.microsoft.com/office/drawing/2014/main" val="3143672241"/>
                    </a:ext>
                  </a:extLst>
                </a:gridCol>
                <a:gridCol w="208280">
                  <a:extLst>
                    <a:ext uri="{9D8B030D-6E8A-4147-A177-3AD203B41FA5}">
                      <a16:colId xmlns:a16="http://schemas.microsoft.com/office/drawing/2014/main" val="4161403387"/>
                    </a:ext>
                  </a:extLst>
                </a:gridCol>
                <a:gridCol w="208280">
                  <a:extLst>
                    <a:ext uri="{9D8B030D-6E8A-4147-A177-3AD203B41FA5}">
                      <a16:colId xmlns:a16="http://schemas.microsoft.com/office/drawing/2014/main" val="1664657220"/>
                    </a:ext>
                  </a:extLst>
                </a:gridCol>
                <a:gridCol w="208280">
                  <a:extLst>
                    <a:ext uri="{9D8B030D-6E8A-4147-A177-3AD203B41FA5}">
                      <a16:colId xmlns:a16="http://schemas.microsoft.com/office/drawing/2014/main" val="2635917817"/>
                    </a:ext>
                  </a:extLst>
                </a:gridCol>
                <a:gridCol w="208280">
                  <a:extLst>
                    <a:ext uri="{9D8B030D-6E8A-4147-A177-3AD203B41FA5}">
                      <a16:colId xmlns:a16="http://schemas.microsoft.com/office/drawing/2014/main" val="1359708887"/>
                    </a:ext>
                  </a:extLst>
                </a:gridCol>
                <a:gridCol w="208280">
                  <a:extLst>
                    <a:ext uri="{9D8B030D-6E8A-4147-A177-3AD203B41FA5}">
                      <a16:colId xmlns:a16="http://schemas.microsoft.com/office/drawing/2014/main" val="3195566106"/>
                    </a:ext>
                  </a:extLst>
                </a:gridCol>
                <a:gridCol w="208280">
                  <a:extLst>
                    <a:ext uri="{9D8B030D-6E8A-4147-A177-3AD203B41FA5}">
                      <a16:colId xmlns:a16="http://schemas.microsoft.com/office/drawing/2014/main" val="1105791371"/>
                    </a:ext>
                  </a:extLst>
                </a:gridCol>
                <a:gridCol w="208280">
                  <a:extLst>
                    <a:ext uri="{9D8B030D-6E8A-4147-A177-3AD203B41FA5}">
                      <a16:colId xmlns:a16="http://schemas.microsoft.com/office/drawing/2014/main" val="307314530"/>
                    </a:ext>
                  </a:extLst>
                </a:gridCol>
                <a:gridCol w="208280">
                  <a:extLst>
                    <a:ext uri="{9D8B030D-6E8A-4147-A177-3AD203B41FA5}">
                      <a16:colId xmlns:a16="http://schemas.microsoft.com/office/drawing/2014/main" val="2583936710"/>
                    </a:ext>
                  </a:extLst>
                </a:gridCol>
                <a:gridCol w="208280">
                  <a:extLst>
                    <a:ext uri="{9D8B030D-6E8A-4147-A177-3AD203B41FA5}">
                      <a16:colId xmlns:a16="http://schemas.microsoft.com/office/drawing/2014/main" val="1558171398"/>
                    </a:ext>
                  </a:extLst>
                </a:gridCol>
                <a:gridCol w="208280">
                  <a:extLst>
                    <a:ext uri="{9D8B030D-6E8A-4147-A177-3AD203B41FA5}">
                      <a16:colId xmlns:a16="http://schemas.microsoft.com/office/drawing/2014/main" val="3744002777"/>
                    </a:ext>
                  </a:extLst>
                </a:gridCol>
                <a:gridCol w="208280">
                  <a:extLst>
                    <a:ext uri="{9D8B030D-6E8A-4147-A177-3AD203B41FA5}">
                      <a16:colId xmlns:a16="http://schemas.microsoft.com/office/drawing/2014/main" val="1525744551"/>
                    </a:ext>
                  </a:extLst>
                </a:gridCol>
                <a:gridCol w="208280">
                  <a:extLst>
                    <a:ext uri="{9D8B030D-6E8A-4147-A177-3AD203B41FA5}">
                      <a16:colId xmlns:a16="http://schemas.microsoft.com/office/drawing/2014/main" val="2798289393"/>
                    </a:ext>
                  </a:extLst>
                </a:gridCol>
                <a:gridCol w="208280">
                  <a:extLst>
                    <a:ext uri="{9D8B030D-6E8A-4147-A177-3AD203B41FA5}">
                      <a16:colId xmlns:a16="http://schemas.microsoft.com/office/drawing/2014/main" val="3277059688"/>
                    </a:ext>
                  </a:extLst>
                </a:gridCol>
                <a:gridCol w="208280">
                  <a:extLst>
                    <a:ext uri="{9D8B030D-6E8A-4147-A177-3AD203B41FA5}">
                      <a16:colId xmlns:a16="http://schemas.microsoft.com/office/drawing/2014/main" val="926142102"/>
                    </a:ext>
                  </a:extLst>
                </a:gridCol>
                <a:gridCol w="208280">
                  <a:extLst>
                    <a:ext uri="{9D8B030D-6E8A-4147-A177-3AD203B41FA5}">
                      <a16:colId xmlns:a16="http://schemas.microsoft.com/office/drawing/2014/main" val="2989491181"/>
                    </a:ext>
                  </a:extLst>
                </a:gridCol>
                <a:gridCol w="208280">
                  <a:extLst>
                    <a:ext uri="{9D8B030D-6E8A-4147-A177-3AD203B41FA5}">
                      <a16:colId xmlns:a16="http://schemas.microsoft.com/office/drawing/2014/main" val="1528917963"/>
                    </a:ext>
                  </a:extLst>
                </a:gridCol>
                <a:gridCol w="208280">
                  <a:extLst>
                    <a:ext uri="{9D8B030D-6E8A-4147-A177-3AD203B41FA5}">
                      <a16:colId xmlns:a16="http://schemas.microsoft.com/office/drawing/2014/main" val="3721542808"/>
                    </a:ext>
                  </a:extLst>
                </a:gridCol>
                <a:gridCol w="208280">
                  <a:extLst>
                    <a:ext uri="{9D8B030D-6E8A-4147-A177-3AD203B41FA5}">
                      <a16:colId xmlns:a16="http://schemas.microsoft.com/office/drawing/2014/main" val="3811170952"/>
                    </a:ext>
                  </a:extLst>
                </a:gridCol>
                <a:gridCol w="208280">
                  <a:extLst>
                    <a:ext uri="{9D8B030D-6E8A-4147-A177-3AD203B41FA5}">
                      <a16:colId xmlns:a16="http://schemas.microsoft.com/office/drawing/2014/main" val="4014578200"/>
                    </a:ext>
                  </a:extLst>
                </a:gridCol>
                <a:gridCol w="208280">
                  <a:extLst>
                    <a:ext uri="{9D8B030D-6E8A-4147-A177-3AD203B41FA5}">
                      <a16:colId xmlns:a16="http://schemas.microsoft.com/office/drawing/2014/main" val="2738753532"/>
                    </a:ext>
                  </a:extLst>
                </a:gridCol>
                <a:gridCol w="208280">
                  <a:extLst>
                    <a:ext uri="{9D8B030D-6E8A-4147-A177-3AD203B41FA5}">
                      <a16:colId xmlns:a16="http://schemas.microsoft.com/office/drawing/2014/main" val="2947970849"/>
                    </a:ext>
                  </a:extLst>
                </a:gridCol>
                <a:gridCol w="208280">
                  <a:extLst>
                    <a:ext uri="{9D8B030D-6E8A-4147-A177-3AD203B41FA5}">
                      <a16:colId xmlns:a16="http://schemas.microsoft.com/office/drawing/2014/main" val="1774682831"/>
                    </a:ext>
                  </a:extLst>
                </a:gridCol>
                <a:gridCol w="208280">
                  <a:extLst>
                    <a:ext uri="{9D8B030D-6E8A-4147-A177-3AD203B41FA5}">
                      <a16:colId xmlns:a16="http://schemas.microsoft.com/office/drawing/2014/main" val="1485532838"/>
                    </a:ext>
                  </a:extLst>
                </a:gridCol>
                <a:gridCol w="208280">
                  <a:extLst>
                    <a:ext uri="{9D8B030D-6E8A-4147-A177-3AD203B41FA5}">
                      <a16:colId xmlns:a16="http://schemas.microsoft.com/office/drawing/2014/main" val="2159888648"/>
                    </a:ext>
                  </a:extLst>
                </a:gridCol>
                <a:gridCol w="208280">
                  <a:extLst>
                    <a:ext uri="{9D8B030D-6E8A-4147-A177-3AD203B41FA5}">
                      <a16:colId xmlns:a16="http://schemas.microsoft.com/office/drawing/2014/main" val="3917361174"/>
                    </a:ext>
                  </a:extLst>
                </a:gridCol>
                <a:gridCol w="208280">
                  <a:extLst>
                    <a:ext uri="{9D8B030D-6E8A-4147-A177-3AD203B41FA5}">
                      <a16:colId xmlns:a16="http://schemas.microsoft.com/office/drawing/2014/main" val="3104661465"/>
                    </a:ext>
                  </a:extLst>
                </a:gridCol>
                <a:gridCol w="208280">
                  <a:extLst>
                    <a:ext uri="{9D8B030D-6E8A-4147-A177-3AD203B41FA5}">
                      <a16:colId xmlns:a16="http://schemas.microsoft.com/office/drawing/2014/main" val="4291372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12293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3x3 - 2019-10-11 08:42:39</a:t>
                      </a:r>
                      <a:r>
                        <a:rPr kumimoji="0" lang="en-US" sz="1000" b="0" i="0" u="none" strike="noStrike" kern="1200" cap="none" spc="0" normalizeH="0" baseline="0" noProof="0">
                          <a:ln>
                            <a:noFill/>
                          </a:ln>
                          <a:solidFill>
                            <a:prstClr val="black"/>
                          </a:solidFill>
                          <a:effectLst/>
                          <a:uLnTx/>
                          <a:uFillTx/>
                          <a:latin typeface="+mn-lt"/>
                          <a:ea typeface="+mn-ea"/>
                          <a:cs typeface="+mn-cs"/>
                        </a:rPr>
                        <a:t>
 Diese lefty’s 🔥🔥🔥🔥🔥
Theresa Simon U23 FIBA3x3 Mixtape!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70512420_422078328717284_647653546086367232_n.jpg?_nc_cat=110&amp;_nc_sid=ad6a45&amp;_nc_eui2=AeE3-TNALDf9qMb81X-Lkvj_-acDao9iINz5pwNqj2Ig3KBCZDfVe4zlqzLTCphIuWA&amp;_nc_ohc=zw6KdEiaYHIAX95kGCw&amp;_nc_ht=scontent-iad3-1.xx&amp;oh=04bd411913fbb1fa01076be7ff39bca3&amp;oe=5ED8CC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69882952"/>
                  </a:ext>
                </a:extLst>
              </a:tr>
            </a:tbl>
          </a:graphicData>
        </a:graphic>
      </p:graphicFrame>
      <p:sp>
        <p:nvSpPr>
          <p:cNvPr id="4" name="Text Placeholder 3">
            <a:extLst>
              <a:ext uri="{FF2B5EF4-FFF2-40B4-BE49-F238E27FC236}">
                <a16:creationId xmlns:a16="http://schemas.microsoft.com/office/drawing/2014/main" id="{A0D6013D-3380-4824-B245-530E5CC00932}"/>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3943606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D5F4D-63FB-4CAF-9B75-0AB5E1947F5A}"/>
              </a:ext>
            </a:extLst>
          </p:cNvPr>
          <p:cNvSpPr>
            <a:spLocks noGrp="1"/>
          </p:cNvSpPr>
          <p:nvPr>
            <p:ph type="title"/>
          </p:nvPr>
        </p:nvSpPr>
        <p:spPr/>
        <p:txBody>
          <a:bodyPr/>
          <a:lstStyle/>
          <a:p>
            <a:r>
              <a:rPr lang="de-DE"/>
              <a:t>Facebook Erfolgreiche Postings nach Reichweite | DBB 3x3 - 16 of 26</a:t>
            </a:r>
            <a:endParaRPr lang="en-US"/>
          </a:p>
        </p:txBody>
      </p:sp>
      <p:graphicFrame>
        <p:nvGraphicFramePr>
          <p:cNvPr id="5" name="Table Placeholder 4">
            <a:extLst>
              <a:ext uri="{FF2B5EF4-FFF2-40B4-BE49-F238E27FC236}">
                <a16:creationId xmlns:a16="http://schemas.microsoft.com/office/drawing/2014/main" id="{D120DD54-D4A4-407A-A718-2527C134F7B2}"/>
              </a:ext>
            </a:extLst>
          </p:cNvPr>
          <p:cNvGraphicFramePr>
            <a:graphicFrameLocks noGrp="1"/>
          </p:cNvGraphicFramePr>
          <p:nvPr>
            <p:ph type="tbl" sz="quarter" idx="13"/>
            <p:extLst>
              <p:ext uri="{D42A27DB-BD31-4B8C-83A1-F6EECF244321}">
                <p14:modId xmlns:p14="http://schemas.microsoft.com/office/powerpoint/2010/main" val="1784113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7899780"/>
                    </a:ext>
                  </a:extLst>
                </a:gridCol>
                <a:gridCol w="822960">
                  <a:extLst>
                    <a:ext uri="{9D8B030D-6E8A-4147-A177-3AD203B41FA5}">
                      <a16:colId xmlns:a16="http://schemas.microsoft.com/office/drawing/2014/main" val="1980058362"/>
                    </a:ext>
                  </a:extLst>
                </a:gridCol>
                <a:gridCol w="329184">
                  <a:extLst>
                    <a:ext uri="{9D8B030D-6E8A-4147-A177-3AD203B41FA5}">
                      <a16:colId xmlns:a16="http://schemas.microsoft.com/office/drawing/2014/main" val="3347763065"/>
                    </a:ext>
                  </a:extLst>
                </a:gridCol>
                <a:gridCol w="208280">
                  <a:extLst>
                    <a:ext uri="{9D8B030D-6E8A-4147-A177-3AD203B41FA5}">
                      <a16:colId xmlns:a16="http://schemas.microsoft.com/office/drawing/2014/main" val="821286383"/>
                    </a:ext>
                  </a:extLst>
                </a:gridCol>
                <a:gridCol w="208280">
                  <a:extLst>
                    <a:ext uri="{9D8B030D-6E8A-4147-A177-3AD203B41FA5}">
                      <a16:colId xmlns:a16="http://schemas.microsoft.com/office/drawing/2014/main" val="2859902063"/>
                    </a:ext>
                  </a:extLst>
                </a:gridCol>
                <a:gridCol w="208280">
                  <a:extLst>
                    <a:ext uri="{9D8B030D-6E8A-4147-A177-3AD203B41FA5}">
                      <a16:colId xmlns:a16="http://schemas.microsoft.com/office/drawing/2014/main" val="4089628337"/>
                    </a:ext>
                  </a:extLst>
                </a:gridCol>
                <a:gridCol w="208280">
                  <a:extLst>
                    <a:ext uri="{9D8B030D-6E8A-4147-A177-3AD203B41FA5}">
                      <a16:colId xmlns:a16="http://schemas.microsoft.com/office/drawing/2014/main" val="1785996883"/>
                    </a:ext>
                  </a:extLst>
                </a:gridCol>
                <a:gridCol w="208280">
                  <a:extLst>
                    <a:ext uri="{9D8B030D-6E8A-4147-A177-3AD203B41FA5}">
                      <a16:colId xmlns:a16="http://schemas.microsoft.com/office/drawing/2014/main" val="231990181"/>
                    </a:ext>
                  </a:extLst>
                </a:gridCol>
                <a:gridCol w="208280">
                  <a:extLst>
                    <a:ext uri="{9D8B030D-6E8A-4147-A177-3AD203B41FA5}">
                      <a16:colId xmlns:a16="http://schemas.microsoft.com/office/drawing/2014/main" val="2427568489"/>
                    </a:ext>
                  </a:extLst>
                </a:gridCol>
                <a:gridCol w="208280">
                  <a:extLst>
                    <a:ext uri="{9D8B030D-6E8A-4147-A177-3AD203B41FA5}">
                      <a16:colId xmlns:a16="http://schemas.microsoft.com/office/drawing/2014/main" val="1825389830"/>
                    </a:ext>
                  </a:extLst>
                </a:gridCol>
                <a:gridCol w="208280">
                  <a:extLst>
                    <a:ext uri="{9D8B030D-6E8A-4147-A177-3AD203B41FA5}">
                      <a16:colId xmlns:a16="http://schemas.microsoft.com/office/drawing/2014/main" val="3701767243"/>
                    </a:ext>
                  </a:extLst>
                </a:gridCol>
                <a:gridCol w="208280">
                  <a:extLst>
                    <a:ext uri="{9D8B030D-6E8A-4147-A177-3AD203B41FA5}">
                      <a16:colId xmlns:a16="http://schemas.microsoft.com/office/drawing/2014/main" val="2483921254"/>
                    </a:ext>
                  </a:extLst>
                </a:gridCol>
                <a:gridCol w="208280">
                  <a:extLst>
                    <a:ext uri="{9D8B030D-6E8A-4147-A177-3AD203B41FA5}">
                      <a16:colId xmlns:a16="http://schemas.microsoft.com/office/drawing/2014/main" val="2640471573"/>
                    </a:ext>
                  </a:extLst>
                </a:gridCol>
                <a:gridCol w="208280">
                  <a:extLst>
                    <a:ext uri="{9D8B030D-6E8A-4147-A177-3AD203B41FA5}">
                      <a16:colId xmlns:a16="http://schemas.microsoft.com/office/drawing/2014/main" val="3475531989"/>
                    </a:ext>
                  </a:extLst>
                </a:gridCol>
                <a:gridCol w="208280">
                  <a:extLst>
                    <a:ext uri="{9D8B030D-6E8A-4147-A177-3AD203B41FA5}">
                      <a16:colId xmlns:a16="http://schemas.microsoft.com/office/drawing/2014/main" val="3587618764"/>
                    </a:ext>
                  </a:extLst>
                </a:gridCol>
                <a:gridCol w="208280">
                  <a:extLst>
                    <a:ext uri="{9D8B030D-6E8A-4147-A177-3AD203B41FA5}">
                      <a16:colId xmlns:a16="http://schemas.microsoft.com/office/drawing/2014/main" val="3653860612"/>
                    </a:ext>
                  </a:extLst>
                </a:gridCol>
                <a:gridCol w="208280">
                  <a:extLst>
                    <a:ext uri="{9D8B030D-6E8A-4147-A177-3AD203B41FA5}">
                      <a16:colId xmlns:a16="http://schemas.microsoft.com/office/drawing/2014/main" val="3154261426"/>
                    </a:ext>
                  </a:extLst>
                </a:gridCol>
                <a:gridCol w="208280">
                  <a:extLst>
                    <a:ext uri="{9D8B030D-6E8A-4147-A177-3AD203B41FA5}">
                      <a16:colId xmlns:a16="http://schemas.microsoft.com/office/drawing/2014/main" val="1421520714"/>
                    </a:ext>
                  </a:extLst>
                </a:gridCol>
                <a:gridCol w="208280">
                  <a:extLst>
                    <a:ext uri="{9D8B030D-6E8A-4147-A177-3AD203B41FA5}">
                      <a16:colId xmlns:a16="http://schemas.microsoft.com/office/drawing/2014/main" val="3953153043"/>
                    </a:ext>
                  </a:extLst>
                </a:gridCol>
                <a:gridCol w="208280">
                  <a:extLst>
                    <a:ext uri="{9D8B030D-6E8A-4147-A177-3AD203B41FA5}">
                      <a16:colId xmlns:a16="http://schemas.microsoft.com/office/drawing/2014/main" val="2642008698"/>
                    </a:ext>
                  </a:extLst>
                </a:gridCol>
                <a:gridCol w="208280">
                  <a:extLst>
                    <a:ext uri="{9D8B030D-6E8A-4147-A177-3AD203B41FA5}">
                      <a16:colId xmlns:a16="http://schemas.microsoft.com/office/drawing/2014/main" val="3323503532"/>
                    </a:ext>
                  </a:extLst>
                </a:gridCol>
                <a:gridCol w="208280">
                  <a:extLst>
                    <a:ext uri="{9D8B030D-6E8A-4147-A177-3AD203B41FA5}">
                      <a16:colId xmlns:a16="http://schemas.microsoft.com/office/drawing/2014/main" val="1842540931"/>
                    </a:ext>
                  </a:extLst>
                </a:gridCol>
                <a:gridCol w="208280">
                  <a:extLst>
                    <a:ext uri="{9D8B030D-6E8A-4147-A177-3AD203B41FA5}">
                      <a16:colId xmlns:a16="http://schemas.microsoft.com/office/drawing/2014/main" val="3808259602"/>
                    </a:ext>
                  </a:extLst>
                </a:gridCol>
                <a:gridCol w="208280">
                  <a:extLst>
                    <a:ext uri="{9D8B030D-6E8A-4147-A177-3AD203B41FA5}">
                      <a16:colId xmlns:a16="http://schemas.microsoft.com/office/drawing/2014/main" val="2191041504"/>
                    </a:ext>
                  </a:extLst>
                </a:gridCol>
                <a:gridCol w="208280">
                  <a:extLst>
                    <a:ext uri="{9D8B030D-6E8A-4147-A177-3AD203B41FA5}">
                      <a16:colId xmlns:a16="http://schemas.microsoft.com/office/drawing/2014/main" val="1116006042"/>
                    </a:ext>
                  </a:extLst>
                </a:gridCol>
                <a:gridCol w="208280">
                  <a:extLst>
                    <a:ext uri="{9D8B030D-6E8A-4147-A177-3AD203B41FA5}">
                      <a16:colId xmlns:a16="http://schemas.microsoft.com/office/drawing/2014/main" val="2164978600"/>
                    </a:ext>
                  </a:extLst>
                </a:gridCol>
                <a:gridCol w="208280">
                  <a:extLst>
                    <a:ext uri="{9D8B030D-6E8A-4147-A177-3AD203B41FA5}">
                      <a16:colId xmlns:a16="http://schemas.microsoft.com/office/drawing/2014/main" val="2358090496"/>
                    </a:ext>
                  </a:extLst>
                </a:gridCol>
                <a:gridCol w="208280">
                  <a:extLst>
                    <a:ext uri="{9D8B030D-6E8A-4147-A177-3AD203B41FA5}">
                      <a16:colId xmlns:a16="http://schemas.microsoft.com/office/drawing/2014/main" val="2042322727"/>
                    </a:ext>
                  </a:extLst>
                </a:gridCol>
                <a:gridCol w="208280">
                  <a:extLst>
                    <a:ext uri="{9D8B030D-6E8A-4147-A177-3AD203B41FA5}">
                      <a16:colId xmlns:a16="http://schemas.microsoft.com/office/drawing/2014/main" val="1297069692"/>
                    </a:ext>
                  </a:extLst>
                </a:gridCol>
                <a:gridCol w="208280">
                  <a:extLst>
                    <a:ext uri="{9D8B030D-6E8A-4147-A177-3AD203B41FA5}">
                      <a16:colId xmlns:a16="http://schemas.microsoft.com/office/drawing/2014/main" val="4267740443"/>
                    </a:ext>
                  </a:extLst>
                </a:gridCol>
                <a:gridCol w="208280">
                  <a:extLst>
                    <a:ext uri="{9D8B030D-6E8A-4147-A177-3AD203B41FA5}">
                      <a16:colId xmlns:a16="http://schemas.microsoft.com/office/drawing/2014/main" val="718575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6316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3x3 - 2019-07-20 07:28:31</a:t>
                      </a:r>
                      <a:r>
                        <a:rPr kumimoji="0" lang="en-US" sz="1000" b="0" i="0" u="none" strike="noStrike" kern="1200" cap="none" spc="0" normalizeH="0" baseline="0" noProof="0">
                          <a:ln>
                            <a:noFill/>
                          </a:ln>
                          <a:solidFill>
                            <a:prstClr val="black"/>
                          </a:solidFill>
                          <a:effectLst/>
                          <a:uLnTx/>
                          <a:uFillTx/>
                          <a:latin typeface="+mn-lt"/>
                          <a:ea typeface="+mn-ea"/>
                          <a:cs typeface="+mn-cs"/>
                        </a:rPr>
                        <a:t>
 She Got Game!!! 
Theresa Simon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65935837_1353106878197703_2755919216346398720_n.jpg?_nc_cat=101&amp;_nc_sid=ad6a45&amp;_nc_eui2=AeF-UXBrl3ZmrEkfLN0gncXpxoUaDlXRq0LGhRoOVdGrQtxsD8OnsAiiIgizb_Pe3iA&amp;_nc_ohc=_rXZelJrRVIAX92iBFm&amp;_nc_ht=scontent-iad3-1.xx&amp;_nc_tp=6&amp;oh=bb9d9e7da9fd3e0eb622865c5042cf93&amp;oe=5EDB137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5220580"/>
                  </a:ext>
                </a:extLst>
              </a:tr>
            </a:tbl>
          </a:graphicData>
        </a:graphic>
      </p:graphicFrame>
      <p:sp>
        <p:nvSpPr>
          <p:cNvPr id="4" name="Text Placeholder 3">
            <a:extLst>
              <a:ext uri="{FF2B5EF4-FFF2-40B4-BE49-F238E27FC236}">
                <a16:creationId xmlns:a16="http://schemas.microsoft.com/office/drawing/2014/main" id="{1873145E-527E-4198-BD6E-AD48E820E50E}"/>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3456603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2773-A8D0-42FF-AF40-B1BDBF4CE95B}"/>
              </a:ext>
            </a:extLst>
          </p:cNvPr>
          <p:cNvSpPr>
            <a:spLocks noGrp="1"/>
          </p:cNvSpPr>
          <p:nvPr>
            <p:ph type="title"/>
          </p:nvPr>
        </p:nvSpPr>
        <p:spPr/>
        <p:txBody>
          <a:bodyPr/>
          <a:lstStyle/>
          <a:p>
            <a:r>
              <a:rPr lang="de-DE"/>
              <a:t>Facebook Erfolgreiche Postings nach Reichweite | DBB 3x3 - 17 of 26</a:t>
            </a:r>
            <a:endParaRPr lang="en-US"/>
          </a:p>
        </p:txBody>
      </p:sp>
      <p:graphicFrame>
        <p:nvGraphicFramePr>
          <p:cNvPr id="5" name="Table Placeholder 4">
            <a:extLst>
              <a:ext uri="{FF2B5EF4-FFF2-40B4-BE49-F238E27FC236}">
                <a16:creationId xmlns:a16="http://schemas.microsoft.com/office/drawing/2014/main" id="{1627106C-FB23-43B5-8742-4DC3CB8A6C5B}"/>
              </a:ext>
            </a:extLst>
          </p:cNvPr>
          <p:cNvGraphicFramePr>
            <a:graphicFrameLocks noGrp="1"/>
          </p:cNvGraphicFramePr>
          <p:nvPr>
            <p:ph type="tbl" sz="quarter" idx="13"/>
            <p:extLst>
              <p:ext uri="{D42A27DB-BD31-4B8C-83A1-F6EECF244321}">
                <p14:modId xmlns:p14="http://schemas.microsoft.com/office/powerpoint/2010/main" val="2711665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75716708"/>
                    </a:ext>
                  </a:extLst>
                </a:gridCol>
                <a:gridCol w="822960">
                  <a:extLst>
                    <a:ext uri="{9D8B030D-6E8A-4147-A177-3AD203B41FA5}">
                      <a16:colId xmlns:a16="http://schemas.microsoft.com/office/drawing/2014/main" val="3207252066"/>
                    </a:ext>
                  </a:extLst>
                </a:gridCol>
                <a:gridCol w="329184">
                  <a:extLst>
                    <a:ext uri="{9D8B030D-6E8A-4147-A177-3AD203B41FA5}">
                      <a16:colId xmlns:a16="http://schemas.microsoft.com/office/drawing/2014/main" val="811660771"/>
                    </a:ext>
                  </a:extLst>
                </a:gridCol>
                <a:gridCol w="208280">
                  <a:extLst>
                    <a:ext uri="{9D8B030D-6E8A-4147-A177-3AD203B41FA5}">
                      <a16:colId xmlns:a16="http://schemas.microsoft.com/office/drawing/2014/main" val="3762067134"/>
                    </a:ext>
                  </a:extLst>
                </a:gridCol>
                <a:gridCol w="208280">
                  <a:extLst>
                    <a:ext uri="{9D8B030D-6E8A-4147-A177-3AD203B41FA5}">
                      <a16:colId xmlns:a16="http://schemas.microsoft.com/office/drawing/2014/main" val="3649290293"/>
                    </a:ext>
                  </a:extLst>
                </a:gridCol>
                <a:gridCol w="208280">
                  <a:extLst>
                    <a:ext uri="{9D8B030D-6E8A-4147-A177-3AD203B41FA5}">
                      <a16:colId xmlns:a16="http://schemas.microsoft.com/office/drawing/2014/main" val="3200631829"/>
                    </a:ext>
                  </a:extLst>
                </a:gridCol>
                <a:gridCol w="208280">
                  <a:extLst>
                    <a:ext uri="{9D8B030D-6E8A-4147-A177-3AD203B41FA5}">
                      <a16:colId xmlns:a16="http://schemas.microsoft.com/office/drawing/2014/main" val="2287909225"/>
                    </a:ext>
                  </a:extLst>
                </a:gridCol>
                <a:gridCol w="208280">
                  <a:extLst>
                    <a:ext uri="{9D8B030D-6E8A-4147-A177-3AD203B41FA5}">
                      <a16:colId xmlns:a16="http://schemas.microsoft.com/office/drawing/2014/main" val="501281787"/>
                    </a:ext>
                  </a:extLst>
                </a:gridCol>
                <a:gridCol w="208280">
                  <a:extLst>
                    <a:ext uri="{9D8B030D-6E8A-4147-A177-3AD203B41FA5}">
                      <a16:colId xmlns:a16="http://schemas.microsoft.com/office/drawing/2014/main" val="3380699458"/>
                    </a:ext>
                  </a:extLst>
                </a:gridCol>
                <a:gridCol w="208280">
                  <a:extLst>
                    <a:ext uri="{9D8B030D-6E8A-4147-A177-3AD203B41FA5}">
                      <a16:colId xmlns:a16="http://schemas.microsoft.com/office/drawing/2014/main" val="3173760552"/>
                    </a:ext>
                  </a:extLst>
                </a:gridCol>
                <a:gridCol w="208280">
                  <a:extLst>
                    <a:ext uri="{9D8B030D-6E8A-4147-A177-3AD203B41FA5}">
                      <a16:colId xmlns:a16="http://schemas.microsoft.com/office/drawing/2014/main" val="2256542570"/>
                    </a:ext>
                  </a:extLst>
                </a:gridCol>
                <a:gridCol w="208280">
                  <a:extLst>
                    <a:ext uri="{9D8B030D-6E8A-4147-A177-3AD203B41FA5}">
                      <a16:colId xmlns:a16="http://schemas.microsoft.com/office/drawing/2014/main" val="2151616086"/>
                    </a:ext>
                  </a:extLst>
                </a:gridCol>
                <a:gridCol w="208280">
                  <a:extLst>
                    <a:ext uri="{9D8B030D-6E8A-4147-A177-3AD203B41FA5}">
                      <a16:colId xmlns:a16="http://schemas.microsoft.com/office/drawing/2014/main" val="2063589110"/>
                    </a:ext>
                  </a:extLst>
                </a:gridCol>
                <a:gridCol w="208280">
                  <a:extLst>
                    <a:ext uri="{9D8B030D-6E8A-4147-A177-3AD203B41FA5}">
                      <a16:colId xmlns:a16="http://schemas.microsoft.com/office/drawing/2014/main" val="17662862"/>
                    </a:ext>
                  </a:extLst>
                </a:gridCol>
                <a:gridCol w="208280">
                  <a:extLst>
                    <a:ext uri="{9D8B030D-6E8A-4147-A177-3AD203B41FA5}">
                      <a16:colId xmlns:a16="http://schemas.microsoft.com/office/drawing/2014/main" val="741921090"/>
                    </a:ext>
                  </a:extLst>
                </a:gridCol>
                <a:gridCol w="208280">
                  <a:extLst>
                    <a:ext uri="{9D8B030D-6E8A-4147-A177-3AD203B41FA5}">
                      <a16:colId xmlns:a16="http://schemas.microsoft.com/office/drawing/2014/main" val="1292702508"/>
                    </a:ext>
                  </a:extLst>
                </a:gridCol>
                <a:gridCol w="208280">
                  <a:extLst>
                    <a:ext uri="{9D8B030D-6E8A-4147-A177-3AD203B41FA5}">
                      <a16:colId xmlns:a16="http://schemas.microsoft.com/office/drawing/2014/main" val="2621371239"/>
                    </a:ext>
                  </a:extLst>
                </a:gridCol>
                <a:gridCol w="208280">
                  <a:extLst>
                    <a:ext uri="{9D8B030D-6E8A-4147-A177-3AD203B41FA5}">
                      <a16:colId xmlns:a16="http://schemas.microsoft.com/office/drawing/2014/main" val="980664209"/>
                    </a:ext>
                  </a:extLst>
                </a:gridCol>
                <a:gridCol w="208280">
                  <a:extLst>
                    <a:ext uri="{9D8B030D-6E8A-4147-A177-3AD203B41FA5}">
                      <a16:colId xmlns:a16="http://schemas.microsoft.com/office/drawing/2014/main" val="2347212279"/>
                    </a:ext>
                  </a:extLst>
                </a:gridCol>
                <a:gridCol w="208280">
                  <a:extLst>
                    <a:ext uri="{9D8B030D-6E8A-4147-A177-3AD203B41FA5}">
                      <a16:colId xmlns:a16="http://schemas.microsoft.com/office/drawing/2014/main" val="1954796185"/>
                    </a:ext>
                  </a:extLst>
                </a:gridCol>
                <a:gridCol w="208280">
                  <a:extLst>
                    <a:ext uri="{9D8B030D-6E8A-4147-A177-3AD203B41FA5}">
                      <a16:colId xmlns:a16="http://schemas.microsoft.com/office/drawing/2014/main" val="1880619463"/>
                    </a:ext>
                  </a:extLst>
                </a:gridCol>
                <a:gridCol w="208280">
                  <a:extLst>
                    <a:ext uri="{9D8B030D-6E8A-4147-A177-3AD203B41FA5}">
                      <a16:colId xmlns:a16="http://schemas.microsoft.com/office/drawing/2014/main" val="647779776"/>
                    </a:ext>
                  </a:extLst>
                </a:gridCol>
                <a:gridCol w="208280">
                  <a:extLst>
                    <a:ext uri="{9D8B030D-6E8A-4147-A177-3AD203B41FA5}">
                      <a16:colId xmlns:a16="http://schemas.microsoft.com/office/drawing/2014/main" val="3112664785"/>
                    </a:ext>
                  </a:extLst>
                </a:gridCol>
                <a:gridCol w="208280">
                  <a:extLst>
                    <a:ext uri="{9D8B030D-6E8A-4147-A177-3AD203B41FA5}">
                      <a16:colId xmlns:a16="http://schemas.microsoft.com/office/drawing/2014/main" val="2122029580"/>
                    </a:ext>
                  </a:extLst>
                </a:gridCol>
                <a:gridCol w="208280">
                  <a:extLst>
                    <a:ext uri="{9D8B030D-6E8A-4147-A177-3AD203B41FA5}">
                      <a16:colId xmlns:a16="http://schemas.microsoft.com/office/drawing/2014/main" val="1965303717"/>
                    </a:ext>
                  </a:extLst>
                </a:gridCol>
                <a:gridCol w="208280">
                  <a:extLst>
                    <a:ext uri="{9D8B030D-6E8A-4147-A177-3AD203B41FA5}">
                      <a16:colId xmlns:a16="http://schemas.microsoft.com/office/drawing/2014/main" val="3830652201"/>
                    </a:ext>
                  </a:extLst>
                </a:gridCol>
                <a:gridCol w="208280">
                  <a:extLst>
                    <a:ext uri="{9D8B030D-6E8A-4147-A177-3AD203B41FA5}">
                      <a16:colId xmlns:a16="http://schemas.microsoft.com/office/drawing/2014/main" val="967700043"/>
                    </a:ext>
                  </a:extLst>
                </a:gridCol>
                <a:gridCol w="208280">
                  <a:extLst>
                    <a:ext uri="{9D8B030D-6E8A-4147-A177-3AD203B41FA5}">
                      <a16:colId xmlns:a16="http://schemas.microsoft.com/office/drawing/2014/main" val="2381341212"/>
                    </a:ext>
                  </a:extLst>
                </a:gridCol>
                <a:gridCol w="208280">
                  <a:extLst>
                    <a:ext uri="{9D8B030D-6E8A-4147-A177-3AD203B41FA5}">
                      <a16:colId xmlns:a16="http://schemas.microsoft.com/office/drawing/2014/main" val="750084489"/>
                    </a:ext>
                  </a:extLst>
                </a:gridCol>
                <a:gridCol w="208280">
                  <a:extLst>
                    <a:ext uri="{9D8B030D-6E8A-4147-A177-3AD203B41FA5}">
                      <a16:colId xmlns:a16="http://schemas.microsoft.com/office/drawing/2014/main" val="461248543"/>
                    </a:ext>
                  </a:extLst>
                </a:gridCol>
                <a:gridCol w="208280">
                  <a:extLst>
                    <a:ext uri="{9D8B030D-6E8A-4147-A177-3AD203B41FA5}">
                      <a16:colId xmlns:a16="http://schemas.microsoft.com/office/drawing/2014/main" val="3164153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1053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3x3 - 2019-06-15 20:59:59</a:t>
                      </a:r>
                      <a:r>
                        <a:rPr kumimoji="0" lang="de-DE" sz="1000" b="0" i="0" u="none" strike="noStrike" kern="1200" cap="none" spc="0" normalizeH="0" baseline="0" noProof="0">
                          <a:ln>
                            <a:noFill/>
                          </a:ln>
                          <a:solidFill>
                            <a:prstClr val="black"/>
                          </a:solidFill>
                          <a:effectLst/>
                          <a:uLnTx/>
                          <a:uFillTx/>
                          <a:latin typeface="+mn-lt"/>
                          <a:ea typeface="+mn-ea"/>
                          <a:cs typeface="+mn-cs"/>
                        </a:rPr>
                        <a:t>
 ING 3x3 Frankfurt Masters: Das Team "Der Stamm" siegt im Finale gegen das Team "GymJunky". Congratulation! #roadtohamburg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64316768_1898607040240399_176156898234466304_o.jpg?_nc_cat=110&amp;_nc_sid=110474&amp;_nc_eui2=AeHgp-8GRXnlFCi6m5gJADFbryoFgBw93vmvKgWAHD3e-QJIBLIduqN87PXEVlwB6FU&amp;_nc_ohc=q_0ERnwtt8gAX8dx-Df&amp;_nc_ht=scontent-iad3-1.xx&amp;_nc_tp=6&amp;oh=0dd8fcb04f573a35cbb5eff31624ecd9&amp;oe=5EC5471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13:29:24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72019968"/>
                  </a:ext>
                </a:extLst>
              </a:tr>
            </a:tbl>
          </a:graphicData>
        </a:graphic>
      </p:graphicFrame>
      <p:sp>
        <p:nvSpPr>
          <p:cNvPr id="4" name="Text Placeholder 3">
            <a:extLst>
              <a:ext uri="{FF2B5EF4-FFF2-40B4-BE49-F238E27FC236}">
                <a16:creationId xmlns:a16="http://schemas.microsoft.com/office/drawing/2014/main" id="{ED10ABB3-C599-49B2-A7FA-B91481BCC93C}"/>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127405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9EBF-FBC4-4429-B397-F92837D76517}"/>
              </a:ext>
            </a:extLst>
          </p:cNvPr>
          <p:cNvSpPr>
            <a:spLocks noGrp="1"/>
          </p:cNvSpPr>
          <p:nvPr>
            <p:ph type="title"/>
          </p:nvPr>
        </p:nvSpPr>
        <p:spPr/>
        <p:txBody>
          <a:bodyPr/>
          <a:lstStyle/>
          <a:p>
            <a:r>
              <a:rPr lang="de-DE"/>
              <a:t>Facebook Erfolgreiche Postings nach Reichweite | DBB 3x3 - 18 of 26</a:t>
            </a:r>
            <a:endParaRPr lang="en-US"/>
          </a:p>
        </p:txBody>
      </p:sp>
      <p:graphicFrame>
        <p:nvGraphicFramePr>
          <p:cNvPr id="5" name="Table Placeholder 4">
            <a:extLst>
              <a:ext uri="{FF2B5EF4-FFF2-40B4-BE49-F238E27FC236}">
                <a16:creationId xmlns:a16="http://schemas.microsoft.com/office/drawing/2014/main" id="{7331FADF-F351-4DDD-AF26-63749B49127D}"/>
              </a:ext>
            </a:extLst>
          </p:cNvPr>
          <p:cNvGraphicFramePr>
            <a:graphicFrameLocks noGrp="1"/>
          </p:cNvGraphicFramePr>
          <p:nvPr>
            <p:ph type="tbl" sz="quarter" idx="13"/>
            <p:extLst>
              <p:ext uri="{D42A27DB-BD31-4B8C-83A1-F6EECF244321}">
                <p14:modId xmlns:p14="http://schemas.microsoft.com/office/powerpoint/2010/main" val="292895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42937028"/>
                    </a:ext>
                  </a:extLst>
                </a:gridCol>
                <a:gridCol w="822960">
                  <a:extLst>
                    <a:ext uri="{9D8B030D-6E8A-4147-A177-3AD203B41FA5}">
                      <a16:colId xmlns:a16="http://schemas.microsoft.com/office/drawing/2014/main" val="4008694943"/>
                    </a:ext>
                  </a:extLst>
                </a:gridCol>
                <a:gridCol w="329184">
                  <a:extLst>
                    <a:ext uri="{9D8B030D-6E8A-4147-A177-3AD203B41FA5}">
                      <a16:colId xmlns:a16="http://schemas.microsoft.com/office/drawing/2014/main" val="1198504607"/>
                    </a:ext>
                  </a:extLst>
                </a:gridCol>
                <a:gridCol w="208280">
                  <a:extLst>
                    <a:ext uri="{9D8B030D-6E8A-4147-A177-3AD203B41FA5}">
                      <a16:colId xmlns:a16="http://schemas.microsoft.com/office/drawing/2014/main" val="1993156799"/>
                    </a:ext>
                  </a:extLst>
                </a:gridCol>
                <a:gridCol w="208280">
                  <a:extLst>
                    <a:ext uri="{9D8B030D-6E8A-4147-A177-3AD203B41FA5}">
                      <a16:colId xmlns:a16="http://schemas.microsoft.com/office/drawing/2014/main" val="3471920709"/>
                    </a:ext>
                  </a:extLst>
                </a:gridCol>
                <a:gridCol w="208280">
                  <a:extLst>
                    <a:ext uri="{9D8B030D-6E8A-4147-A177-3AD203B41FA5}">
                      <a16:colId xmlns:a16="http://schemas.microsoft.com/office/drawing/2014/main" val="1892561476"/>
                    </a:ext>
                  </a:extLst>
                </a:gridCol>
                <a:gridCol w="208280">
                  <a:extLst>
                    <a:ext uri="{9D8B030D-6E8A-4147-A177-3AD203B41FA5}">
                      <a16:colId xmlns:a16="http://schemas.microsoft.com/office/drawing/2014/main" val="1857756023"/>
                    </a:ext>
                  </a:extLst>
                </a:gridCol>
                <a:gridCol w="208280">
                  <a:extLst>
                    <a:ext uri="{9D8B030D-6E8A-4147-A177-3AD203B41FA5}">
                      <a16:colId xmlns:a16="http://schemas.microsoft.com/office/drawing/2014/main" val="2022284690"/>
                    </a:ext>
                  </a:extLst>
                </a:gridCol>
                <a:gridCol w="208280">
                  <a:extLst>
                    <a:ext uri="{9D8B030D-6E8A-4147-A177-3AD203B41FA5}">
                      <a16:colId xmlns:a16="http://schemas.microsoft.com/office/drawing/2014/main" val="3727633170"/>
                    </a:ext>
                  </a:extLst>
                </a:gridCol>
                <a:gridCol w="208280">
                  <a:extLst>
                    <a:ext uri="{9D8B030D-6E8A-4147-A177-3AD203B41FA5}">
                      <a16:colId xmlns:a16="http://schemas.microsoft.com/office/drawing/2014/main" val="3322476925"/>
                    </a:ext>
                  </a:extLst>
                </a:gridCol>
                <a:gridCol w="208280">
                  <a:extLst>
                    <a:ext uri="{9D8B030D-6E8A-4147-A177-3AD203B41FA5}">
                      <a16:colId xmlns:a16="http://schemas.microsoft.com/office/drawing/2014/main" val="3281390245"/>
                    </a:ext>
                  </a:extLst>
                </a:gridCol>
                <a:gridCol w="208280">
                  <a:extLst>
                    <a:ext uri="{9D8B030D-6E8A-4147-A177-3AD203B41FA5}">
                      <a16:colId xmlns:a16="http://schemas.microsoft.com/office/drawing/2014/main" val="3231108924"/>
                    </a:ext>
                  </a:extLst>
                </a:gridCol>
                <a:gridCol w="208280">
                  <a:extLst>
                    <a:ext uri="{9D8B030D-6E8A-4147-A177-3AD203B41FA5}">
                      <a16:colId xmlns:a16="http://schemas.microsoft.com/office/drawing/2014/main" val="3087849044"/>
                    </a:ext>
                  </a:extLst>
                </a:gridCol>
                <a:gridCol w="208280">
                  <a:extLst>
                    <a:ext uri="{9D8B030D-6E8A-4147-A177-3AD203B41FA5}">
                      <a16:colId xmlns:a16="http://schemas.microsoft.com/office/drawing/2014/main" val="1959192685"/>
                    </a:ext>
                  </a:extLst>
                </a:gridCol>
                <a:gridCol w="208280">
                  <a:extLst>
                    <a:ext uri="{9D8B030D-6E8A-4147-A177-3AD203B41FA5}">
                      <a16:colId xmlns:a16="http://schemas.microsoft.com/office/drawing/2014/main" val="1045493136"/>
                    </a:ext>
                  </a:extLst>
                </a:gridCol>
                <a:gridCol w="208280">
                  <a:extLst>
                    <a:ext uri="{9D8B030D-6E8A-4147-A177-3AD203B41FA5}">
                      <a16:colId xmlns:a16="http://schemas.microsoft.com/office/drawing/2014/main" val="3750860667"/>
                    </a:ext>
                  </a:extLst>
                </a:gridCol>
                <a:gridCol w="208280">
                  <a:extLst>
                    <a:ext uri="{9D8B030D-6E8A-4147-A177-3AD203B41FA5}">
                      <a16:colId xmlns:a16="http://schemas.microsoft.com/office/drawing/2014/main" val="3134630774"/>
                    </a:ext>
                  </a:extLst>
                </a:gridCol>
                <a:gridCol w="208280">
                  <a:extLst>
                    <a:ext uri="{9D8B030D-6E8A-4147-A177-3AD203B41FA5}">
                      <a16:colId xmlns:a16="http://schemas.microsoft.com/office/drawing/2014/main" val="3308715173"/>
                    </a:ext>
                  </a:extLst>
                </a:gridCol>
                <a:gridCol w="208280">
                  <a:extLst>
                    <a:ext uri="{9D8B030D-6E8A-4147-A177-3AD203B41FA5}">
                      <a16:colId xmlns:a16="http://schemas.microsoft.com/office/drawing/2014/main" val="262307902"/>
                    </a:ext>
                  </a:extLst>
                </a:gridCol>
                <a:gridCol w="208280">
                  <a:extLst>
                    <a:ext uri="{9D8B030D-6E8A-4147-A177-3AD203B41FA5}">
                      <a16:colId xmlns:a16="http://schemas.microsoft.com/office/drawing/2014/main" val="696835429"/>
                    </a:ext>
                  </a:extLst>
                </a:gridCol>
                <a:gridCol w="208280">
                  <a:extLst>
                    <a:ext uri="{9D8B030D-6E8A-4147-A177-3AD203B41FA5}">
                      <a16:colId xmlns:a16="http://schemas.microsoft.com/office/drawing/2014/main" val="1029165502"/>
                    </a:ext>
                  </a:extLst>
                </a:gridCol>
                <a:gridCol w="208280">
                  <a:extLst>
                    <a:ext uri="{9D8B030D-6E8A-4147-A177-3AD203B41FA5}">
                      <a16:colId xmlns:a16="http://schemas.microsoft.com/office/drawing/2014/main" val="2641062553"/>
                    </a:ext>
                  </a:extLst>
                </a:gridCol>
                <a:gridCol w="208280">
                  <a:extLst>
                    <a:ext uri="{9D8B030D-6E8A-4147-A177-3AD203B41FA5}">
                      <a16:colId xmlns:a16="http://schemas.microsoft.com/office/drawing/2014/main" val="605556478"/>
                    </a:ext>
                  </a:extLst>
                </a:gridCol>
                <a:gridCol w="208280">
                  <a:extLst>
                    <a:ext uri="{9D8B030D-6E8A-4147-A177-3AD203B41FA5}">
                      <a16:colId xmlns:a16="http://schemas.microsoft.com/office/drawing/2014/main" val="3235777389"/>
                    </a:ext>
                  </a:extLst>
                </a:gridCol>
                <a:gridCol w="208280">
                  <a:extLst>
                    <a:ext uri="{9D8B030D-6E8A-4147-A177-3AD203B41FA5}">
                      <a16:colId xmlns:a16="http://schemas.microsoft.com/office/drawing/2014/main" val="1589925085"/>
                    </a:ext>
                  </a:extLst>
                </a:gridCol>
                <a:gridCol w="208280">
                  <a:extLst>
                    <a:ext uri="{9D8B030D-6E8A-4147-A177-3AD203B41FA5}">
                      <a16:colId xmlns:a16="http://schemas.microsoft.com/office/drawing/2014/main" val="4268727215"/>
                    </a:ext>
                  </a:extLst>
                </a:gridCol>
                <a:gridCol w="208280">
                  <a:extLst>
                    <a:ext uri="{9D8B030D-6E8A-4147-A177-3AD203B41FA5}">
                      <a16:colId xmlns:a16="http://schemas.microsoft.com/office/drawing/2014/main" val="3466961143"/>
                    </a:ext>
                  </a:extLst>
                </a:gridCol>
                <a:gridCol w="208280">
                  <a:extLst>
                    <a:ext uri="{9D8B030D-6E8A-4147-A177-3AD203B41FA5}">
                      <a16:colId xmlns:a16="http://schemas.microsoft.com/office/drawing/2014/main" val="1573541574"/>
                    </a:ext>
                  </a:extLst>
                </a:gridCol>
                <a:gridCol w="208280">
                  <a:extLst>
                    <a:ext uri="{9D8B030D-6E8A-4147-A177-3AD203B41FA5}">
                      <a16:colId xmlns:a16="http://schemas.microsoft.com/office/drawing/2014/main" val="3752921815"/>
                    </a:ext>
                  </a:extLst>
                </a:gridCol>
                <a:gridCol w="208280">
                  <a:extLst>
                    <a:ext uri="{9D8B030D-6E8A-4147-A177-3AD203B41FA5}">
                      <a16:colId xmlns:a16="http://schemas.microsoft.com/office/drawing/2014/main" val="3551372029"/>
                    </a:ext>
                  </a:extLst>
                </a:gridCol>
                <a:gridCol w="208280">
                  <a:extLst>
                    <a:ext uri="{9D8B030D-6E8A-4147-A177-3AD203B41FA5}">
                      <a16:colId xmlns:a16="http://schemas.microsoft.com/office/drawing/2014/main" val="2726700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72827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3x3 - 2019-07-28 09:00:00</a:t>
                      </a:r>
                      <a:r>
                        <a:rPr kumimoji="0" lang="de-DE" sz="1000" b="0" i="0" u="none" strike="noStrike" kern="1200" cap="none" spc="0" normalizeH="0" baseline="0" noProof="0">
                          <a:ln>
                            <a:noFill/>
                          </a:ln>
                          <a:solidFill>
                            <a:prstClr val="black"/>
                          </a:solidFill>
                          <a:effectLst/>
                          <a:uLnTx/>
                          <a:uFillTx/>
                          <a:latin typeface="+mn-lt"/>
                          <a:ea typeface="+mn-ea"/>
                          <a:cs typeface="+mn-cs"/>
                        </a:rPr>
                        <a:t>
 Köln, du warst unglaublich 🔥🔥🔥🔥🔥🔥
Heute 17:00 ZDF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37199899"/>
                  </a:ext>
                </a:extLst>
              </a:tr>
            </a:tbl>
          </a:graphicData>
        </a:graphic>
      </p:graphicFrame>
      <p:sp>
        <p:nvSpPr>
          <p:cNvPr id="4" name="Text Placeholder 3">
            <a:extLst>
              <a:ext uri="{FF2B5EF4-FFF2-40B4-BE49-F238E27FC236}">
                <a16:creationId xmlns:a16="http://schemas.microsoft.com/office/drawing/2014/main" id="{3C14D0C1-516B-4C26-A3BC-87C642838F14}"/>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1936020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ED7D6-D5F3-4AD1-A66A-C9CD00F8DEC6}"/>
              </a:ext>
            </a:extLst>
          </p:cNvPr>
          <p:cNvSpPr>
            <a:spLocks noGrp="1"/>
          </p:cNvSpPr>
          <p:nvPr>
            <p:ph type="title"/>
          </p:nvPr>
        </p:nvSpPr>
        <p:spPr/>
        <p:txBody>
          <a:bodyPr/>
          <a:lstStyle/>
          <a:p>
            <a:r>
              <a:rPr lang="de-DE"/>
              <a:t>Facebook Erfolgreiche Postings nach Reichweite | DBB 3x3 - 19 of 26</a:t>
            </a:r>
            <a:endParaRPr lang="en-US"/>
          </a:p>
        </p:txBody>
      </p:sp>
      <p:graphicFrame>
        <p:nvGraphicFramePr>
          <p:cNvPr id="5" name="Table Placeholder 4">
            <a:extLst>
              <a:ext uri="{FF2B5EF4-FFF2-40B4-BE49-F238E27FC236}">
                <a16:creationId xmlns:a16="http://schemas.microsoft.com/office/drawing/2014/main" id="{F9E8A56A-57A5-4571-A576-0111F0427FF7}"/>
              </a:ext>
            </a:extLst>
          </p:cNvPr>
          <p:cNvGraphicFramePr>
            <a:graphicFrameLocks noGrp="1"/>
          </p:cNvGraphicFramePr>
          <p:nvPr>
            <p:ph type="tbl" sz="quarter" idx="13"/>
            <p:extLst>
              <p:ext uri="{D42A27DB-BD31-4B8C-83A1-F6EECF244321}">
                <p14:modId xmlns:p14="http://schemas.microsoft.com/office/powerpoint/2010/main" val="271678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71854141"/>
                    </a:ext>
                  </a:extLst>
                </a:gridCol>
                <a:gridCol w="822960">
                  <a:extLst>
                    <a:ext uri="{9D8B030D-6E8A-4147-A177-3AD203B41FA5}">
                      <a16:colId xmlns:a16="http://schemas.microsoft.com/office/drawing/2014/main" val="3021915371"/>
                    </a:ext>
                  </a:extLst>
                </a:gridCol>
                <a:gridCol w="329184">
                  <a:extLst>
                    <a:ext uri="{9D8B030D-6E8A-4147-A177-3AD203B41FA5}">
                      <a16:colId xmlns:a16="http://schemas.microsoft.com/office/drawing/2014/main" val="3802541701"/>
                    </a:ext>
                  </a:extLst>
                </a:gridCol>
                <a:gridCol w="208280">
                  <a:extLst>
                    <a:ext uri="{9D8B030D-6E8A-4147-A177-3AD203B41FA5}">
                      <a16:colId xmlns:a16="http://schemas.microsoft.com/office/drawing/2014/main" val="1818042916"/>
                    </a:ext>
                  </a:extLst>
                </a:gridCol>
                <a:gridCol w="208280">
                  <a:extLst>
                    <a:ext uri="{9D8B030D-6E8A-4147-A177-3AD203B41FA5}">
                      <a16:colId xmlns:a16="http://schemas.microsoft.com/office/drawing/2014/main" val="1341096679"/>
                    </a:ext>
                  </a:extLst>
                </a:gridCol>
                <a:gridCol w="208280">
                  <a:extLst>
                    <a:ext uri="{9D8B030D-6E8A-4147-A177-3AD203B41FA5}">
                      <a16:colId xmlns:a16="http://schemas.microsoft.com/office/drawing/2014/main" val="3183626992"/>
                    </a:ext>
                  </a:extLst>
                </a:gridCol>
                <a:gridCol w="208280">
                  <a:extLst>
                    <a:ext uri="{9D8B030D-6E8A-4147-A177-3AD203B41FA5}">
                      <a16:colId xmlns:a16="http://schemas.microsoft.com/office/drawing/2014/main" val="4269493926"/>
                    </a:ext>
                  </a:extLst>
                </a:gridCol>
                <a:gridCol w="208280">
                  <a:extLst>
                    <a:ext uri="{9D8B030D-6E8A-4147-A177-3AD203B41FA5}">
                      <a16:colId xmlns:a16="http://schemas.microsoft.com/office/drawing/2014/main" val="3810744542"/>
                    </a:ext>
                  </a:extLst>
                </a:gridCol>
                <a:gridCol w="208280">
                  <a:extLst>
                    <a:ext uri="{9D8B030D-6E8A-4147-A177-3AD203B41FA5}">
                      <a16:colId xmlns:a16="http://schemas.microsoft.com/office/drawing/2014/main" val="1440585087"/>
                    </a:ext>
                  </a:extLst>
                </a:gridCol>
                <a:gridCol w="208280">
                  <a:extLst>
                    <a:ext uri="{9D8B030D-6E8A-4147-A177-3AD203B41FA5}">
                      <a16:colId xmlns:a16="http://schemas.microsoft.com/office/drawing/2014/main" val="2586028214"/>
                    </a:ext>
                  </a:extLst>
                </a:gridCol>
                <a:gridCol w="208280">
                  <a:extLst>
                    <a:ext uri="{9D8B030D-6E8A-4147-A177-3AD203B41FA5}">
                      <a16:colId xmlns:a16="http://schemas.microsoft.com/office/drawing/2014/main" val="3950463449"/>
                    </a:ext>
                  </a:extLst>
                </a:gridCol>
                <a:gridCol w="208280">
                  <a:extLst>
                    <a:ext uri="{9D8B030D-6E8A-4147-A177-3AD203B41FA5}">
                      <a16:colId xmlns:a16="http://schemas.microsoft.com/office/drawing/2014/main" val="1284333659"/>
                    </a:ext>
                  </a:extLst>
                </a:gridCol>
                <a:gridCol w="208280">
                  <a:extLst>
                    <a:ext uri="{9D8B030D-6E8A-4147-A177-3AD203B41FA5}">
                      <a16:colId xmlns:a16="http://schemas.microsoft.com/office/drawing/2014/main" val="2579943267"/>
                    </a:ext>
                  </a:extLst>
                </a:gridCol>
                <a:gridCol w="208280">
                  <a:extLst>
                    <a:ext uri="{9D8B030D-6E8A-4147-A177-3AD203B41FA5}">
                      <a16:colId xmlns:a16="http://schemas.microsoft.com/office/drawing/2014/main" val="3300891642"/>
                    </a:ext>
                  </a:extLst>
                </a:gridCol>
                <a:gridCol w="208280">
                  <a:extLst>
                    <a:ext uri="{9D8B030D-6E8A-4147-A177-3AD203B41FA5}">
                      <a16:colId xmlns:a16="http://schemas.microsoft.com/office/drawing/2014/main" val="3982280779"/>
                    </a:ext>
                  </a:extLst>
                </a:gridCol>
                <a:gridCol w="208280">
                  <a:extLst>
                    <a:ext uri="{9D8B030D-6E8A-4147-A177-3AD203B41FA5}">
                      <a16:colId xmlns:a16="http://schemas.microsoft.com/office/drawing/2014/main" val="4189736989"/>
                    </a:ext>
                  </a:extLst>
                </a:gridCol>
                <a:gridCol w="208280">
                  <a:extLst>
                    <a:ext uri="{9D8B030D-6E8A-4147-A177-3AD203B41FA5}">
                      <a16:colId xmlns:a16="http://schemas.microsoft.com/office/drawing/2014/main" val="70104671"/>
                    </a:ext>
                  </a:extLst>
                </a:gridCol>
                <a:gridCol w="208280">
                  <a:extLst>
                    <a:ext uri="{9D8B030D-6E8A-4147-A177-3AD203B41FA5}">
                      <a16:colId xmlns:a16="http://schemas.microsoft.com/office/drawing/2014/main" val="126308163"/>
                    </a:ext>
                  </a:extLst>
                </a:gridCol>
                <a:gridCol w="208280">
                  <a:extLst>
                    <a:ext uri="{9D8B030D-6E8A-4147-A177-3AD203B41FA5}">
                      <a16:colId xmlns:a16="http://schemas.microsoft.com/office/drawing/2014/main" val="2494147707"/>
                    </a:ext>
                  </a:extLst>
                </a:gridCol>
                <a:gridCol w="208280">
                  <a:extLst>
                    <a:ext uri="{9D8B030D-6E8A-4147-A177-3AD203B41FA5}">
                      <a16:colId xmlns:a16="http://schemas.microsoft.com/office/drawing/2014/main" val="1769229588"/>
                    </a:ext>
                  </a:extLst>
                </a:gridCol>
                <a:gridCol w="208280">
                  <a:extLst>
                    <a:ext uri="{9D8B030D-6E8A-4147-A177-3AD203B41FA5}">
                      <a16:colId xmlns:a16="http://schemas.microsoft.com/office/drawing/2014/main" val="2079923865"/>
                    </a:ext>
                  </a:extLst>
                </a:gridCol>
                <a:gridCol w="208280">
                  <a:extLst>
                    <a:ext uri="{9D8B030D-6E8A-4147-A177-3AD203B41FA5}">
                      <a16:colId xmlns:a16="http://schemas.microsoft.com/office/drawing/2014/main" val="1458455968"/>
                    </a:ext>
                  </a:extLst>
                </a:gridCol>
                <a:gridCol w="208280">
                  <a:extLst>
                    <a:ext uri="{9D8B030D-6E8A-4147-A177-3AD203B41FA5}">
                      <a16:colId xmlns:a16="http://schemas.microsoft.com/office/drawing/2014/main" val="3029350343"/>
                    </a:ext>
                  </a:extLst>
                </a:gridCol>
                <a:gridCol w="208280">
                  <a:extLst>
                    <a:ext uri="{9D8B030D-6E8A-4147-A177-3AD203B41FA5}">
                      <a16:colId xmlns:a16="http://schemas.microsoft.com/office/drawing/2014/main" val="2905410973"/>
                    </a:ext>
                  </a:extLst>
                </a:gridCol>
                <a:gridCol w="208280">
                  <a:extLst>
                    <a:ext uri="{9D8B030D-6E8A-4147-A177-3AD203B41FA5}">
                      <a16:colId xmlns:a16="http://schemas.microsoft.com/office/drawing/2014/main" val="2574619548"/>
                    </a:ext>
                  </a:extLst>
                </a:gridCol>
                <a:gridCol w="208280">
                  <a:extLst>
                    <a:ext uri="{9D8B030D-6E8A-4147-A177-3AD203B41FA5}">
                      <a16:colId xmlns:a16="http://schemas.microsoft.com/office/drawing/2014/main" val="936408183"/>
                    </a:ext>
                  </a:extLst>
                </a:gridCol>
                <a:gridCol w="208280">
                  <a:extLst>
                    <a:ext uri="{9D8B030D-6E8A-4147-A177-3AD203B41FA5}">
                      <a16:colId xmlns:a16="http://schemas.microsoft.com/office/drawing/2014/main" val="3563061254"/>
                    </a:ext>
                  </a:extLst>
                </a:gridCol>
                <a:gridCol w="208280">
                  <a:extLst>
                    <a:ext uri="{9D8B030D-6E8A-4147-A177-3AD203B41FA5}">
                      <a16:colId xmlns:a16="http://schemas.microsoft.com/office/drawing/2014/main" val="2777120467"/>
                    </a:ext>
                  </a:extLst>
                </a:gridCol>
                <a:gridCol w="208280">
                  <a:extLst>
                    <a:ext uri="{9D8B030D-6E8A-4147-A177-3AD203B41FA5}">
                      <a16:colId xmlns:a16="http://schemas.microsoft.com/office/drawing/2014/main" val="3602840032"/>
                    </a:ext>
                  </a:extLst>
                </a:gridCol>
                <a:gridCol w="208280">
                  <a:extLst>
                    <a:ext uri="{9D8B030D-6E8A-4147-A177-3AD203B41FA5}">
                      <a16:colId xmlns:a16="http://schemas.microsoft.com/office/drawing/2014/main" val="1429243714"/>
                    </a:ext>
                  </a:extLst>
                </a:gridCol>
                <a:gridCol w="208280">
                  <a:extLst>
                    <a:ext uri="{9D8B030D-6E8A-4147-A177-3AD203B41FA5}">
                      <a16:colId xmlns:a16="http://schemas.microsoft.com/office/drawing/2014/main" val="1126804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4209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3x3 - 2019-07-15 14:02:42</a:t>
                      </a:r>
                      <a:r>
                        <a:rPr kumimoji="0" lang="en-US" sz="1000" b="0" i="0" u="none" strike="noStrike" kern="1200" cap="none" spc="0" normalizeH="0" baseline="0" noProof="0">
                          <a:ln>
                            <a:noFill/>
                          </a:ln>
                          <a:solidFill>
                            <a:prstClr val="black"/>
                          </a:solidFill>
                          <a:effectLst/>
                          <a:uLnTx/>
                          <a:uFillTx/>
                          <a:latin typeface="+mn-lt"/>
                          <a:ea typeface="+mn-ea"/>
                          <a:cs typeface="+mn-cs"/>
                        </a:rPr>
                        <a:t>
 Regen, Sonne, Wind??? Unsere Baller in Leipzig bewiesen einmal mehr, dass Basketball "More Than A Game" ist!!!
DANKE LEIPZIG und den Sponsoren.
SNIPES ING Deutschland McDonald's DOCKIN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65821245_433205910741452_3270102199828480000_n.jpg?_nc_cat=103&amp;_nc_sid=ad6a45&amp;_nc_eui2=AeGXGQoMf5era5vje8jkxv8WYE5v1jstIu5gTm_WOy0i7sR_Y2liuTGRQa5dV4Oqq78&amp;_nc_ohc=DFU-kAa_s4wAX_yy5Ki&amp;_nc_ht=scontent-iad3-1.xx&amp;_nc_tp=7&amp;oh=85d44b40daa979756a4510b3fafe7eb4&amp;oe=5ED9FA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77667662"/>
                  </a:ext>
                </a:extLst>
              </a:tr>
            </a:tbl>
          </a:graphicData>
        </a:graphic>
      </p:graphicFrame>
      <p:sp>
        <p:nvSpPr>
          <p:cNvPr id="4" name="Text Placeholder 3">
            <a:extLst>
              <a:ext uri="{FF2B5EF4-FFF2-40B4-BE49-F238E27FC236}">
                <a16:creationId xmlns:a16="http://schemas.microsoft.com/office/drawing/2014/main" id="{80C5497A-545C-4A22-82CA-1C5E1B162A43}"/>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2229065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B42F-AAAC-459D-85F6-0EB9A3782D32}"/>
              </a:ext>
            </a:extLst>
          </p:cNvPr>
          <p:cNvSpPr>
            <a:spLocks noGrp="1"/>
          </p:cNvSpPr>
          <p:nvPr>
            <p:ph type="title"/>
          </p:nvPr>
        </p:nvSpPr>
        <p:spPr/>
        <p:txBody>
          <a:bodyPr/>
          <a:lstStyle/>
          <a:p>
            <a:r>
              <a:rPr lang="de-DE"/>
              <a:t>Facebook Erfolgreiche Postings nach Reichweite | DBB 3x3 - 20 of 26</a:t>
            </a:r>
            <a:endParaRPr lang="en-US"/>
          </a:p>
        </p:txBody>
      </p:sp>
      <p:graphicFrame>
        <p:nvGraphicFramePr>
          <p:cNvPr id="5" name="Table Placeholder 4">
            <a:extLst>
              <a:ext uri="{FF2B5EF4-FFF2-40B4-BE49-F238E27FC236}">
                <a16:creationId xmlns:a16="http://schemas.microsoft.com/office/drawing/2014/main" id="{8862B04A-46B0-46B9-AC59-112BDD177E36}"/>
              </a:ext>
            </a:extLst>
          </p:cNvPr>
          <p:cNvGraphicFramePr>
            <a:graphicFrameLocks noGrp="1"/>
          </p:cNvGraphicFramePr>
          <p:nvPr>
            <p:ph type="tbl" sz="quarter" idx="13"/>
            <p:extLst>
              <p:ext uri="{D42A27DB-BD31-4B8C-83A1-F6EECF244321}">
                <p14:modId xmlns:p14="http://schemas.microsoft.com/office/powerpoint/2010/main" val="4060232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837363"/>
                    </a:ext>
                  </a:extLst>
                </a:gridCol>
                <a:gridCol w="822960">
                  <a:extLst>
                    <a:ext uri="{9D8B030D-6E8A-4147-A177-3AD203B41FA5}">
                      <a16:colId xmlns:a16="http://schemas.microsoft.com/office/drawing/2014/main" val="3166673370"/>
                    </a:ext>
                  </a:extLst>
                </a:gridCol>
                <a:gridCol w="329184">
                  <a:extLst>
                    <a:ext uri="{9D8B030D-6E8A-4147-A177-3AD203B41FA5}">
                      <a16:colId xmlns:a16="http://schemas.microsoft.com/office/drawing/2014/main" val="2891744404"/>
                    </a:ext>
                  </a:extLst>
                </a:gridCol>
                <a:gridCol w="208280">
                  <a:extLst>
                    <a:ext uri="{9D8B030D-6E8A-4147-A177-3AD203B41FA5}">
                      <a16:colId xmlns:a16="http://schemas.microsoft.com/office/drawing/2014/main" val="2850240210"/>
                    </a:ext>
                  </a:extLst>
                </a:gridCol>
                <a:gridCol w="208280">
                  <a:extLst>
                    <a:ext uri="{9D8B030D-6E8A-4147-A177-3AD203B41FA5}">
                      <a16:colId xmlns:a16="http://schemas.microsoft.com/office/drawing/2014/main" val="254484160"/>
                    </a:ext>
                  </a:extLst>
                </a:gridCol>
                <a:gridCol w="208280">
                  <a:extLst>
                    <a:ext uri="{9D8B030D-6E8A-4147-A177-3AD203B41FA5}">
                      <a16:colId xmlns:a16="http://schemas.microsoft.com/office/drawing/2014/main" val="2980780523"/>
                    </a:ext>
                  </a:extLst>
                </a:gridCol>
                <a:gridCol w="208280">
                  <a:extLst>
                    <a:ext uri="{9D8B030D-6E8A-4147-A177-3AD203B41FA5}">
                      <a16:colId xmlns:a16="http://schemas.microsoft.com/office/drawing/2014/main" val="3559538413"/>
                    </a:ext>
                  </a:extLst>
                </a:gridCol>
                <a:gridCol w="208280">
                  <a:extLst>
                    <a:ext uri="{9D8B030D-6E8A-4147-A177-3AD203B41FA5}">
                      <a16:colId xmlns:a16="http://schemas.microsoft.com/office/drawing/2014/main" val="1091950897"/>
                    </a:ext>
                  </a:extLst>
                </a:gridCol>
                <a:gridCol w="208280">
                  <a:extLst>
                    <a:ext uri="{9D8B030D-6E8A-4147-A177-3AD203B41FA5}">
                      <a16:colId xmlns:a16="http://schemas.microsoft.com/office/drawing/2014/main" val="3657043776"/>
                    </a:ext>
                  </a:extLst>
                </a:gridCol>
                <a:gridCol w="208280">
                  <a:extLst>
                    <a:ext uri="{9D8B030D-6E8A-4147-A177-3AD203B41FA5}">
                      <a16:colId xmlns:a16="http://schemas.microsoft.com/office/drawing/2014/main" val="378751908"/>
                    </a:ext>
                  </a:extLst>
                </a:gridCol>
                <a:gridCol w="208280">
                  <a:extLst>
                    <a:ext uri="{9D8B030D-6E8A-4147-A177-3AD203B41FA5}">
                      <a16:colId xmlns:a16="http://schemas.microsoft.com/office/drawing/2014/main" val="764271508"/>
                    </a:ext>
                  </a:extLst>
                </a:gridCol>
                <a:gridCol w="208280">
                  <a:extLst>
                    <a:ext uri="{9D8B030D-6E8A-4147-A177-3AD203B41FA5}">
                      <a16:colId xmlns:a16="http://schemas.microsoft.com/office/drawing/2014/main" val="2496163671"/>
                    </a:ext>
                  </a:extLst>
                </a:gridCol>
                <a:gridCol w="208280">
                  <a:extLst>
                    <a:ext uri="{9D8B030D-6E8A-4147-A177-3AD203B41FA5}">
                      <a16:colId xmlns:a16="http://schemas.microsoft.com/office/drawing/2014/main" val="173231294"/>
                    </a:ext>
                  </a:extLst>
                </a:gridCol>
                <a:gridCol w="208280">
                  <a:extLst>
                    <a:ext uri="{9D8B030D-6E8A-4147-A177-3AD203B41FA5}">
                      <a16:colId xmlns:a16="http://schemas.microsoft.com/office/drawing/2014/main" val="4271382372"/>
                    </a:ext>
                  </a:extLst>
                </a:gridCol>
                <a:gridCol w="208280">
                  <a:extLst>
                    <a:ext uri="{9D8B030D-6E8A-4147-A177-3AD203B41FA5}">
                      <a16:colId xmlns:a16="http://schemas.microsoft.com/office/drawing/2014/main" val="529958941"/>
                    </a:ext>
                  </a:extLst>
                </a:gridCol>
                <a:gridCol w="208280">
                  <a:extLst>
                    <a:ext uri="{9D8B030D-6E8A-4147-A177-3AD203B41FA5}">
                      <a16:colId xmlns:a16="http://schemas.microsoft.com/office/drawing/2014/main" val="4035583549"/>
                    </a:ext>
                  </a:extLst>
                </a:gridCol>
                <a:gridCol w="208280">
                  <a:extLst>
                    <a:ext uri="{9D8B030D-6E8A-4147-A177-3AD203B41FA5}">
                      <a16:colId xmlns:a16="http://schemas.microsoft.com/office/drawing/2014/main" val="2234695047"/>
                    </a:ext>
                  </a:extLst>
                </a:gridCol>
                <a:gridCol w="208280">
                  <a:extLst>
                    <a:ext uri="{9D8B030D-6E8A-4147-A177-3AD203B41FA5}">
                      <a16:colId xmlns:a16="http://schemas.microsoft.com/office/drawing/2014/main" val="3789227283"/>
                    </a:ext>
                  </a:extLst>
                </a:gridCol>
                <a:gridCol w="208280">
                  <a:extLst>
                    <a:ext uri="{9D8B030D-6E8A-4147-A177-3AD203B41FA5}">
                      <a16:colId xmlns:a16="http://schemas.microsoft.com/office/drawing/2014/main" val="2884102573"/>
                    </a:ext>
                  </a:extLst>
                </a:gridCol>
                <a:gridCol w="208280">
                  <a:extLst>
                    <a:ext uri="{9D8B030D-6E8A-4147-A177-3AD203B41FA5}">
                      <a16:colId xmlns:a16="http://schemas.microsoft.com/office/drawing/2014/main" val="3397436828"/>
                    </a:ext>
                  </a:extLst>
                </a:gridCol>
                <a:gridCol w="208280">
                  <a:extLst>
                    <a:ext uri="{9D8B030D-6E8A-4147-A177-3AD203B41FA5}">
                      <a16:colId xmlns:a16="http://schemas.microsoft.com/office/drawing/2014/main" val="3508554769"/>
                    </a:ext>
                  </a:extLst>
                </a:gridCol>
                <a:gridCol w="208280">
                  <a:extLst>
                    <a:ext uri="{9D8B030D-6E8A-4147-A177-3AD203B41FA5}">
                      <a16:colId xmlns:a16="http://schemas.microsoft.com/office/drawing/2014/main" val="4186013438"/>
                    </a:ext>
                  </a:extLst>
                </a:gridCol>
                <a:gridCol w="208280">
                  <a:extLst>
                    <a:ext uri="{9D8B030D-6E8A-4147-A177-3AD203B41FA5}">
                      <a16:colId xmlns:a16="http://schemas.microsoft.com/office/drawing/2014/main" val="3431531568"/>
                    </a:ext>
                  </a:extLst>
                </a:gridCol>
                <a:gridCol w="208280">
                  <a:extLst>
                    <a:ext uri="{9D8B030D-6E8A-4147-A177-3AD203B41FA5}">
                      <a16:colId xmlns:a16="http://schemas.microsoft.com/office/drawing/2014/main" val="1139439710"/>
                    </a:ext>
                  </a:extLst>
                </a:gridCol>
                <a:gridCol w="208280">
                  <a:extLst>
                    <a:ext uri="{9D8B030D-6E8A-4147-A177-3AD203B41FA5}">
                      <a16:colId xmlns:a16="http://schemas.microsoft.com/office/drawing/2014/main" val="3131892329"/>
                    </a:ext>
                  </a:extLst>
                </a:gridCol>
                <a:gridCol w="208280">
                  <a:extLst>
                    <a:ext uri="{9D8B030D-6E8A-4147-A177-3AD203B41FA5}">
                      <a16:colId xmlns:a16="http://schemas.microsoft.com/office/drawing/2014/main" val="515826459"/>
                    </a:ext>
                  </a:extLst>
                </a:gridCol>
                <a:gridCol w="208280">
                  <a:extLst>
                    <a:ext uri="{9D8B030D-6E8A-4147-A177-3AD203B41FA5}">
                      <a16:colId xmlns:a16="http://schemas.microsoft.com/office/drawing/2014/main" val="1300215946"/>
                    </a:ext>
                  </a:extLst>
                </a:gridCol>
                <a:gridCol w="208280">
                  <a:extLst>
                    <a:ext uri="{9D8B030D-6E8A-4147-A177-3AD203B41FA5}">
                      <a16:colId xmlns:a16="http://schemas.microsoft.com/office/drawing/2014/main" val="4207249008"/>
                    </a:ext>
                  </a:extLst>
                </a:gridCol>
                <a:gridCol w="208280">
                  <a:extLst>
                    <a:ext uri="{9D8B030D-6E8A-4147-A177-3AD203B41FA5}">
                      <a16:colId xmlns:a16="http://schemas.microsoft.com/office/drawing/2014/main" val="1028211311"/>
                    </a:ext>
                  </a:extLst>
                </a:gridCol>
                <a:gridCol w="208280">
                  <a:extLst>
                    <a:ext uri="{9D8B030D-6E8A-4147-A177-3AD203B41FA5}">
                      <a16:colId xmlns:a16="http://schemas.microsoft.com/office/drawing/2014/main" val="1702103820"/>
                    </a:ext>
                  </a:extLst>
                </a:gridCol>
                <a:gridCol w="208280">
                  <a:extLst>
                    <a:ext uri="{9D8B030D-6E8A-4147-A177-3AD203B41FA5}">
                      <a16:colId xmlns:a16="http://schemas.microsoft.com/office/drawing/2014/main" val="603070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8817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3x3 - 2019-06-15 09:45:13</a:t>
                      </a:r>
                      <a:r>
                        <a:rPr kumimoji="0" lang="de-DE" sz="1000" b="0" i="0" u="none" strike="noStrike" kern="1200" cap="none" spc="0" normalizeH="0" baseline="0" noProof="0">
                          <a:ln>
                            <a:noFill/>
                          </a:ln>
                          <a:solidFill>
                            <a:prstClr val="black"/>
                          </a:solidFill>
                          <a:effectLst/>
                          <a:uLnTx/>
                          <a:uFillTx/>
                          <a:latin typeface="+mn-lt"/>
                          <a:ea typeface="+mn-ea"/>
                          <a:cs typeface="+mn-cs"/>
                        </a:rPr>
                        <a:t>
 ING 3x3 Franfkurt Masters - LIVE von der Hauptwache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62074789_635276250231655_7970508219523006464_n.jpg?_nc_cat=106&amp;_nc_sid=ad6a45&amp;_nc_eui2=AeGYsT1-hC78OyhLl9e1cJldtPMezBS2Rme08x7MFLZGZ6HvmthsapdzosmQtJnRqDg&amp;_nc_ohc=aAxBRnMAWoIAX9V6Z1Q&amp;_nc_ht=scontent-iad3-1.xx&amp;oh=7192e829bac9b6fe72e73b1b6601469a&amp;oe=5EDA4F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4605317"/>
                  </a:ext>
                </a:extLst>
              </a:tr>
            </a:tbl>
          </a:graphicData>
        </a:graphic>
      </p:graphicFrame>
      <p:sp>
        <p:nvSpPr>
          <p:cNvPr id="4" name="Text Placeholder 3">
            <a:extLst>
              <a:ext uri="{FF2B5EF4-FFF2-40B4-BE49-F238E27FC236}">
                <a16:creationId xmlns:a16="http://schemas.microsoft.com/office/drawing/2014/main" id="{C51A9183-4C2F-42C5-AC4D-A7B820EA0163}"/>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640129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014A-2AD0-4A4C-88AF-F71B9F676AB0}"/>
              </a:ext>
            </a:extLst>
          </p:cNvPr>
          <p:cNvSpPr>
            <a:spLocks noGrp="1"/>
          </p:cNvSpPr>
          <p:nvPr>
            <p:ph type="title"/>
          </p:nvPr>
        </p:nvSpPr>
        <p:spPr/>
        <p:txBody>
          <a:bodyPr/>
          <a:lstStyle/>
          <a:p>
            <a:r>
              <a:rPr lang="de-DE"/>
              <a:t>Facebook Erfolgreiche Postings nach Reichweite | DBB 3x3 - 21 of 26</a:t>
            </a:r>
            <a:endParaRPr lang="en-US"/>
          </a:p>
        </p:txBody>
      </p:sp>
      <p:graphicFrame>
        <p:nvGraphicFramePr>
          <p:cNvPr id="5" name="Table Placeholder 4">
            <a:extLst>
              <a:ext uri="{FF2B5EF4-FFF2-40B4-BE49-F238E27FC236}">
                <a16:creationId xmlns:a16="http://schemas.microsoft.com/office/drawing/2014/main" id="{99C62B66-7ABF-4803-8EF8-7C1EF322EB2F}"/>
              </a:ext>
            </a:extLst>
          </p:cNvPr>
          <p:cNvGraphicFramePr>
            <a:graphicFrameLocks noGrp="1"/>
          </p:cNvGraphicFramePr>
          <p:nvPr>
            <p:ph type="tbl" sz="quarter" idx="13"/>
            <p:extLst>
              <p:ext uri="{D42A27DB-BD31-4B8C-83A1-F6EECF244321}">
                <p14:modId xmlns:p14="http://schemas.microsoft.com/office/powerpoint/2010/main" val="1396586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70329942"/>
                    </a:ext>
                  </a:extLst>
                </a:gridCol>
                <a:gridCol w="822960">
                  <a:extLst>
                    <a:ext uri="{9D8B030D-6E8A-4147-A177-3AD203B41FA5}">
                      <a16:colId xmlns:a16="http://schemas.microsoft.com/office/drawing/2014/main" val="2935718461"/>
                    </a:ext>
                  </a:extLst>
                </a:gridCol>
                <a:gridCol w="329184">
                  <a:extLst>
                    <a:ext uri="{9D8B030D-6E8A-4147-A177-3AD203B41FA5}">
                      <a16:colId xmlns:a16="http://schemas.microsoft.com/office/drawing/2014/main" val="956271819"/>
                    </a:ext>
                  </a:extLst>
                </a:gridCol>
                <a:gridCol w="208280">
                  <a:extLst>
                    <a:ext uri="{9D8B030D-6E8A-4147-A177-3AD203B41FA5}">
                      <a16:colId xmlns:a16="http://schemas.microsoft.com/office/drawing/2014/main" val="477658448"/>
                    </a:ext>
                  </a:extLst>
                </a:gridCol>
                <a:gridCol w="208280">
                  <a:extLst>
                    <a:ext uri="{9D8B030D-6E8A-4147-A177-3AD203B41FA5}">
                      <a16:colId xmlns:a16="http://schemas.microsoft.com/office/drawing/2014/main" val="2634548074"/>
                    </a:ext>
                  </a:extLst>
                </a:gridCol>
                <a:gridCol w="208280">
                  <a:extLst>
                    <a:ext uri="{9D8B030D-6E8A-4147-A177-3AD203B41FA5}">
                      <a16:colId xmlns:a16="http://schemas.microsoft.com/office/drawing/2014/main" val="1699113590"/>
                    </a:ext>
                  </a:extLst>
                </a:gridCol>
                <a:gridCol w="208280">
                  <a:extLst>
                    <a:ext uri="{9D8B030D-6E8A-4147-A177-3AD203B41FA5}">
                      <a16:colId xmlns:a16="http://schemas.microsoft.com/office/drawing/2014/main" val="3170627170"/>
                    </a:ext>
                  </a:extLst>
                </a:gridCol>
                <a:gridCol w="208280">
                  <a:extLst>
                    <a:ext uri="{9D8B030D-6E8A-4147-A177-3AD203B41FA5}">
                      <a16:colId xmlns:a16="http://schemas.microsoft.com/office/drawing/2014/main" val="1177020879"/>
                    </a:ext>
                  </a:extLst>
                </a:gridCol>
                <a:gridCol w="208280">
                  <a:extLst>
                    <a:ext uri="{9D8B030D-6E8A-4147-A177-3AD203B41FA5}">
                      <a16:colId xmlns:a16="http://schemas.microsoft.com/office/drawing/2014/main" val="1648181676"/>
                    </a:ext>
                  </a:extLst>
                </a:gridCol>
                <a:gridCol w="208280">
                  <a:extLst>
                    <a:ext uri="{9D8B030D-6E8A-4147-A177-3AD203B41FA5}">
                      <a16:colId xmlns:a16="http://schemas.microsoft.com/office/drawing/2014/main" val="975127414"/>
                    </a:ext>
                  </a:extLst>
                </a:gridCol>
                <a:gridCol w="208280">
                  <a:extLst>
                    <a:ext uri="{9D8B030D-6E8A-4147-A177-3AD203B41FA5}">
                      <a16:colId xmlns:a16="http://schemas.microsoft.com/office/drawing/2014/main" val="3079980405"/>
                    </a:ext>
                  </a:extLst>
                </a:gridCol>
                <a:gridCol w="208280">
                  <a:extLst>
                    <a:ext uri="{9D8B030D-6E8A-4147-A177-3AD203B41FA5}">
                      <a16:colId xmlns:a16="http://schemas.microsoft.com/office/drawing/2014/main" val="4086308668"/>
                    </a:ext>
                  </a:extLst>
                </a:gridCol>
                <a:gridCol w="208280">
                  <a:extLst>
                    <a:ext uri="{9D8B030D-6E8A-4147-A177-3AD203B41FA5}">
                      <a16:colId xmlns:a16="http://schemas.microsoft.com/office/drawing/2014/main" val="442312256"/>
                    </a:ext>
                  </a:extLst>
                </a:gridCol>
                <a:gridCol w="208280">
                  <a:extLst>
                    <a:ext uri="{9D8B030D-6E8A-4147-A177-3AD203B41FA5}">
                      <a16:colId xmlns:a16="http://schemas.microsoft.com/office/drawing/2014/main" val="2225217021"/>
                    </a:ext>
                  </a:extLst>
                </a:gridCol>
                <a:gridCol w="208280">
                  <a:extLst>
                    <a:ext uri="{9D8B030D-6E8A-4147-A177-3AD203B41FA5}">
                      <a16:colId xmlns:a16="http://schemas.microsoft.com/office/drawing/2014/main" val="1563317870"/>
                    </a:ext>
                  </a:extLst>
                </a:gridCol>
                <a:gridCol w="208280">
                  <a:extLst>
                    <a:ext uri="{9D8B030D-6E8A-4147-A177-3AD203B41FA5}">
                      <a16:colId xmlns:a16="http://schemas.microsoft.com/office/drawing/2014/main" val="3785726593"/>
                    </a:ext>
                  </a:extLst>
                </a:gridCol>
                <a:gridCol w="208280">
                  <a:extLst>
                    <a:ext uri="{9D8B030D-6E8A-4147-A177-3AD203B41FA5}">
                      <a16:colId xmlns:a16="http://schemas.microsoft.com/office/drawing/2014/main" val="235220566"/>
                    </a:ext>
                  </a:extLst>
                </a:gridCol>
                <a:gridCol w="208280">
                  <a:extLst>
                    <a:ext uri="{9D8B030D-6E8A-4147-A177-3AD203B41FA5}">
                      <a16:colId xmlns:a16="http://schemas.microsoft.com/office/drawing/2014/main" val="2618735186"/>
                    </a:ext>
                  </a:extLst>
                </a:gridCol>
                <a:gridCol w="208280">
                  <a:extLst>
                    <a:ext uri="{9D8B030D-6E8A-4147-A177-3AD203B41FA5}">
                      <a16:colId xmlns:a16="http://schemas.microsoft.com/office/drawing/2014/main" val="442968675"/>
                    </a:ext>
                  </a:extLst>
                </a:gridCol>
                <a:gridCol w="208280">
                  <a:extLst>
                    <a:ext uri="{9D8B030D-6E8A-4147-A177-3AD203B41FA5}">
                      <a16:colId xmlns:a16="http://schemas.microsoft.com/office/drawing/2014/main" val="1047203740"/>
                    </a:ext>
                  </a:extLst>
                </a:gridCol>
                <a:gridCol w="208280">
                  <a:extLst>
                    <a:ext uri="{9D8B030D-6E8A-4147-A177-3AD203B41FA5}">
                      <a16:colId xmlns:a16="http://schemas.microsoft.com/office/drawing/2014/main" val="4123760781"/>
                    </a:ext>
                  </a:extLst>
                </a:gridCol>
                <a:gridCol w="208280">
                  <a:extLst>
                    <a:ext uri="{9D8B030D-6E8A-4147-A177-3AD203B41FA5}">
                      <a16:colId xmlns:a16="http://schemas.microsoft.com/office/drawing/2014/main" val="3038319172"/>
                    </a:ext>
                  </a:extLst>
                </a:gridCol>
                <a:gridCol w="208280">
                  <a:extLst>
                    <a:ext uri="{9D8B030D-6E8A-4147-A177-3AD203B41FA5}">
                      <a16:colId xmlns:a16="http://schemas.microsoft.com/office/drawing/2014/main" val="2152393813"/>
                    </a:ext>
                  </a:extLst>
                </a:gridCol>
                <a:gridCol w="208280">
                  <a:extLst>
                    <a:ext uri="{9D8B030D-6E8A-4147-A177-3AD203B41FA5}">
                      <a16:colId xmlns:a16="http://schemas.microsoft.com/office/drawing/2014/main" val="3030016772"/>
                    </a:ext>
                  </a:extLst>
                </a:gridCol>
                <a:gridCol w="208280">
                  <a:extLst>
                    <a:ext uri="{9D8B030D-6E8A-4147-A177-3AD203B41FA5}">
                      <a16:colId xmlns:a16="http://schemas.microsoft.com/office/drawing/2014/main" val="3447586781"/>
                    </a:ext>
                  </a:extLst>
                </a:gridCol>
                <a:gridCol w="208280">
                  <a:extLst>
                    <a:ext uri="{9D8B030D-6E8A-4147-A177-3AD203B41FA5}">
                      <a16:colId xmlns:a16="http://schemas.microsoft.com/office/drawing/2014/main" val="617859366"/>
                    </a:ext>
                  </a:extLst>
                </a:gridCol>
                <a:gridCol w="208280">
                  <a:extLst>
                    <a:ext uri="{9D8B030D-6E8A-4147-A177-3AD203B41FA5}">
                      <a16:colId xmlns:a16="http://schemas.microsoft.com/office/drawing/2014/main" val="3338512315"/>
                    </a:ext>
                  </a:extLst>
                </a:gridCol>
                <a:gridCol w="208280">
                  <a:extLst>
                    <a:ext uri="{9D8B030D-6E8A-4147-A177-3AD203B41FA5}">
                      <a16:colId xmlns:a16="http://schemas.microsoft.com/office/drawing/2014/main" val="2540581581"/>
                    </a:ext>
                  </a:extLst>
                </a:gridCol>
                <a:gridCol w="208280">
                  <a:extLst>
                    <a:ext uri="{9D8B030D-6E8A-4147-A177-3AD203B41FA5}">
                      <a16:colId xmlns:a16="http://schemas.microsoft.com/office/drawing/2014/main" val="4083045368"/>
                    </a:ext>
                  </a:extLst>
                </a:gridCol>
                <a:gridCol w="208280">
                  <a:extLst>
                    <a:ext uri="{9D8B030D-6E8A-4147-A177-3AD203B41FA5}">
                      <a16:colId xmlns:a16="http://schemas.microsoft.com/office/drawing/2014/main" val="2782649497"/>
                    </a:ext>
                  </a:extLst>
                </a:gridCol>
                <a:gridCol w="208280">
                  <a:extLst>
                    <a:ext uri="{9D8B030D-6E8A-4147-A177-3AD203B41FA5}">
                      <a16:colId xmlns:a16="http://schemas.microsoft.com/office/drawing/2014/main" val="3401631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8782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3x3 - 2019-06-11 10:08:32</a:t>
                      </a:r>
                      <a:r>
                        <a:rPr kumimoji="0" lang="de-DE" sz="1000" b="0" i="0" u="none" strike="noStrike" kern="1200" cap="none" spc="0" normalizeH="0" baseline="0" noProof="0">
                          <a:ln>
                            <a:noFill/>
                          </a:ln>
                          <a:solidFill>
                            <a:prstClr val="black"/>
                          </a:solidFill>
                          <a:effectLst/>
                          <a:uLnTx/>
                          <a:uFillTx/>
                          <a:latin typeface="+mn-lt"/>
                          <a:ea typeface="+mn-ea"/>
                          <a:cs typeface="+mn-cs"/>
                        </a:rPr>
                        <a:t>
 Wird DER STAMM dieses Jahr seinen Titel wieder verteidigen können? Falls ihr solchen Szenen nicht verpassen wollt, dann schaut diesen Freitag und Samstag beim ersten Stop der ING 3x3 Tour in FFM vorbei!!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61646337_2292660100816910_6635112860387115008_n.jpg?_nc_cat=103&amp;_nc_sid=ad6a45&amp;_nc_eui2=AeGBCB3gLKTFq9zVqOOBurQ3TEubFnexL_NMS5sWd7Ev83rBVRHQhQNqizD5AZc2ZQg&amp;_nc_ohc=vw5K3F6b9mEAX8fLstd&amp;_nc_ht=scontent-iad3-1.xx&amp;oh=6e88a44aa9d42105ca9d9bb1622e8fea&amp;oe=5EDB9334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8574680"/>
                  </a:ext>
                </a:extLst>
              </a:tr>
            </a:tbl>
          </a:graphicData>
        </a:graphic>
      </p:graphicFrame>
      <p:sp>
        <p:nvSpPr>
          <p:cNvPr id="4" name="Text Placeholder 3">
            <a:extLst>
              <a:ext uri="{FF2B5EF4-FFF2-40B4-BE49-F238E27FC236}">
                <a16:creationId xmlns:a16="http://schemas.microsoft.com/office/drawing/2014/main" id="{9510002F-D8E5-4CEB-87BF-008E2F2C641F}"/>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1007572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AAFD3-F8CC-4153-828F-01CA22107B70}"/>
              </a:ext>
            </a:extLst>
          </p:cNvPr>
          <p:cNvSpPr>
            <a:spLocks noGrp="1"/>
          </p:cNvSpPr>
          <p:nvPr>
            <p:ph type="title"/>
          </p:nvPr>
        </p:nvSpPr>
        <p:spPr/>
        <p:txBody>
          <a:bodyPr/>
          <a:lstStyle/>
          <a:p>
            <a:r>
              <a:rPr lang="de-DE"/>
              <a:t>Facebook Erfolgreiche Postings nach Reichweite | DBB 3x3 - 22 of 26</a:t>
            </a:r>
            <a:endParaRPr lang="en-US"/>
          </a:p>
        </p:txBody>
      </p:sp>
      <p:graphicFrame>
        <p:nvGraphicFramePr>
          <p:cNvPr id="5" name="Table Placeholder 4">
            <a:extLst>
              <a:ext uri="{FF2B5EF4-FFF2-40B4-BE49-F238E27FC236}">
                <a16:creationId xmlns:a16="http://schemas.microsoft.com/office/drawing/2014/main" id="{CA5A0CA2-A409-4A57-86F3-F52871A32720}"/>
              </a:ext>
            </a:extLst>
          </p:cNvPr>
          <p:cNvGraphicFramePr>
            <a:graphicFrameLocks noGrp="1"/>
          </p:cNvGraphicFramePr>
          <p:nvPr>
            <p:ph type="tbl" sz="quarter" idx="13"/>
            <p:extLst>
              <p:ext uri="{D42A27DB-BD31-4B8C-83A1-F6EECF244321}">
                <p14:modId xmlns:p14="http://schemas.microsoft.com/office/powerpoint/2010/main" val="508611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15891038"/>
                    </a:ext>
                  </a:extLst>
                </a:gridCol>
                <a:gridCol w="822960">
                  <a:extLst>
                    <a:ext uri="{9D8B030D-6E8A-4147-A177-3AD203B41FA5}">
                      <a16:colId xmlns:a16="http://schemas.microsoft.com/office/drawing/2014/main" val="3405706618"/>
                    </a:ext>
                  </a:extLst>
                </a:gridCol>
                <a:gridCol w="329184">
                  <a:extLst>
                    <a:ext uri="{9D8B030D-6E8A-4147-A177-3AD203B41FA5}">
                      <a16:colId xmlns:a16="http://schemas.microsoft.com/office/drawing/2014/main" val="3078014803"/>
                    </a:ext>
                  </a:extLst>
                </a:gridCol>
                <a:gridCol w="208280">
                  <a:extLst>
                    <a:ext uri="{9D8B030D-6E8A-4147-A177-3AD203B41FA5}">
                      <a16:colId xmlns:a16="http://schemas.microsoft.com/office/drawing/2014/main" val="4163227012"/>
                    </a:ext>
                  </a:extLst>
                </a:gridCol>
                <a:gridCol w="208280">
                  <a:extLst>
                    <a:ext uri="{9D8B030D-6E8A-4147-A177-3AD203B41FA5}">
                      <a16:colId xmlns:a16="http://schemas.microsoft.com/office/drawing/2014/main" val="4222039898"/>
                    </a:ext>
                  </a:extLst>
                </a:gridCol>
                <a:gridCol w="208280">
                  <a:extLst>
                    <a:ext uri="{9D8B030D-6E8A-4147-A177-3AD203B41FA5}">
                      <a16:colId xmlns:a16="http://schemas.microsoft.com/office/drawing/2014/main" val="1865013775"/>
                    </a:ext>
                  </a:extLst>
                </a:gridCol>
                <a:gridCol w="208280">
                  <a:extLst>
                    <a:ext uri="{9D8B030D-6E8A-4147-A177-3AD203B41FA5}">
                      <a16:colId xmlns:a16="http://schemas.microsoft.com/office/drawing/2014/main" val="831340604"/>
                    </a:ext>
                  </a:extLst>
                </a:gridCol>
                <a:gridCol w="208280">
                  <a:extLst>
                    <a:ext uri="{9D8B030D-6E8A-4147-A177-3AD203B41FA5}">
                      <a16:colId xmlns:a16="http://schemas.microsoft.com/office/drawing/2014/main" val="1519057942"/>
                    </a:ext>
                  </a:extLst>
                </a:gridCol>
                <a:gridCol w="208280">
                  <a:extLst>
                    <a:ext uri="{9D8B030D-6E8A-4147-A177-3AD203B41FA5}">
                      <a16:colId xmlns:a16="http://schemas.microsoft.com/office/drawing/2014/main" val="1263074641"/>
                    </a:ext>
                  </a:extLst>
                </a:gridCol>
                <a:gridCol w="208280">
                  <a:extLst>
                    <a:ext uri="{9D8B030D-6E8A-4147-A177-3AD203B41FA5}">
                      <a16:colId xmlns:a16="http://schemas.microsoft.com/office/drawing/2014/main" val="979909786"/>
                    </a:ext>
                  </a:extLst>
                </a:gridCol>
                <a:gridCol w="208280">
                  <a:extLst>
                    <a:ext uri="{9D8B030D-6E8A-4147-A177-3AD203B41FA5}">
                      <a16:colId xmlns:a16="http://schemas.microsoft.com/office/drawing/2014/main" val="1389024796"/>
                    </a:ext>
                  </a:extLst>
                </a:gridCol>
                <a:gridCol w="208280">
                  <a:extLst>
                    <a:ext uri="{9D8B030D-6E8A-4147-A177-3AD203B41FA5}">
                      <a16:colId xmlns:a16="http://schemas.microsoft.com/office/drawing/2014/main" val="690997520"/>
                    </a:ext>
                  </a:extLst>
                </a:gridCol>
                <a:gridCol w="208280">
                  <a:extLst>
                    <a:ext uri="{9D8B030D-6E8A-4147-A177-3AD203B41FA5}">
                      <a16:colId xmlns:a16="http://schemas.microsoft.com/office/drawing/2014/main" val="500836247"/>
                    </a:ext>
                  </a:extLst>
                </a:gridCol>
                <a:gridCol w="208280">
                  <a:extLst>
                    <a:ext uri="{9D8B030D-6E8A-4147-A177-3AD203B41FA5}">
                      <a16:colId xmlns:a16="http://schemas.microsoft.com/office/drawing/2014/main" val="2650905955"/>
                    </a:ext>
                  </a:extLst>
                </a:gridCol>
                <a:gridCol w="208280">
                  <a:extLst>
                    <a:ext uri="{9D8B030D-6E8A-4147-A177-3AD203B41FA5}">
                      <a16:colId xmlns:a16="http://schemas.microsoft.com/office/drawing/2014/main" val="2652448384"/>
                    </a:ext>
                  </a:extLst>
                </a:gridCol>
                <a:gridCol w="208280">
                  <a:extLst>
                    <a:ext uri="{9D8B030D-6E8A-4147-A177-3AD203B41FA5}">
                      <a16:colId xmlns:a16="http://schemas.microsoft.com/office/drawing/2014/main" val="2058691632"/>
                    </a:ext>
                  </a:extLst>
                </a:gridCol>
                <a:gridCol w="208280">
                  <a:extLst>
                    <a:ext uri="{9D8B030D-6E8A-4147-A177-3AD203B41FA5}">
                      <a16:colId xmlns:a16="http://schemas.microsoft.com/office/drawing/2014/main" val="3344095713"/>
                    </a:ext>
                  </a:extLst>
                </a:gridCol>
                <a:gridCol w="208280">
                  <a:extLst>
                    <a:ext uri="{9D8B030D-6E8A-4147-A177-3AD203B41FA5}">
                      <a16:colId xmlns:a16="http://schemas.microsoft.com/office/drawing/2014/main" val="2658308631"/>
                    </a:ext>
                  </a:extLst>
                </a:gridCol>
                <a:gridCol w="208280">
                  <a:extLst>
                    <a:ext uri="{9D8B030D-6E8A-4147-A177-3AD203B41FA5}">
                      <a16:colId xmlns:a16="http://schemas.microsoft.com/office/drawing/2014/main" val="93007591"/>
                    </a:ext>
                  </a:extLst>
                </a:gridCol>
                <a:gridCol w="208280">
                  <a:extLst>
                    <a:ext uri="{9D8B030D-6E8A-4147-A177-3AD203B41FA5}">
                      <a16:colId xmlns:a16="http://schemas.microsoft.com/office/drawing/2014/main" val="565748606"/>
                    </a:ext>
                  </a:extLst>
                </a:gridCol>
                <a:gridCol w="208280">
                  <a:extLst>
                    <a:ext uri="{9D8B030D-6E8A-4147-A177-3AD203B41FA5}">
                      <a16:colId xmlns:a16="http://schemas.microsoft.com/office/drawing/2014/main" val="424583657"/>
                    </a:ext>
                  </a:extLst>
                </a:gridCol>
                <a:gridCol w="208280">
                  <a:extLst>
                    <a:ext uri="{9D8B030D-6E8A-4147-A177-3AD203B41FA5}">
                      <a16:colId xmlns:a16="http://schemas.microsoft.com/office/drawing/2014/main" val="1869296576"/>
                    </a:ext>
                  </a:extLst>
                </a:gridCol>
                <a:gridCol w="208280">
                  <a:extLst>
                    <a:ext uri="{9D8B030D-6E8A-4147-A177-3AD203B41FA5}">
                      <a16:colId xmlns:a16="http://schemas.microsoft.com/office/drawing/2014/main" val="539847663"/>
                    </a:ext>
                  </a:extLst>
                </a:gridCol>
                <a:gridCol w="208280">
                  <a:extLst>
                    <a:ext uri="{9D8B030D-6E8A-4147-A177-3AD203B41FA5}">
                      <a16:colId xmlns:a16="http://schemas.microsoft.com/office/drawing/2014/main" val="442679502"/>
                    </a:ext>
                  </a:extLst>
                </a:gridCol>
                <a:gridCol w="208280">
                  <a:extLst>
                    <a:ext uri="{9D8B030D-6E8A-4147-A177-3AD203B41FA5}">
                      <a16:colId xmlns:a16="http://schemas.microsoft.com/office/drawing/2014/main" val="2607449133"/>
                    </a:ext>
                  </a:extLst>
                </a:gridCol>
                <a:gridCol w="208280">
                  <a:extLst>
                    <a:ext uri="{9D8B030D-6E8A-4147-A177-3AD203B41FA5}">
                      <a16:colId xmlns:a16="http://schemas.microsoft.com/office/drawing/2014/main" val="1622008824"/>
                    </a:ext>
                  </a:extLst>
                </a:gridCol>
                <a:gridCol w="208280">
                  <a:extLst>
                    <a:ext uri="{9D8B030D-6E8A-4147-A177-3AD203B41FA5}">
                      <a16:colId xmlns:a16="http://schemas.microsoft.com/office/drawing/2014/main" val="1531161815"/>
                    </a:ext>
                  </a:extLst>
                </a:gridCol>
                <a:gridCol w="208280">
                  <a:extLst>
                    <a:ext uri="{9D8B030D-6E8A-4147-A177-3AD203B41FA5}">
                      <a16:colId xmlns:a16="http://schemas.microsoft.com/office/drawing/2014/main" val="2265753778"/>
                    </a:ext>
                  </a:extLst>
                </a:gridCol>
                <a:gridCol w="208280">
                  <a:extLst>
                    <a:ext uri="{9D8B030D-6E8A-4147-A177-3AD203B41FA5}">
                      <a16:colId xmlns:a16="http://schemas.microsoft.com/office/drawing/2014/main" val="1418353460"/>
                    </a:ext>
                  </a:extLst>
                </a:gridCol>
                <a:gridCol w="208280">
                  <a:extLst>
                    <a:ext uri="{9D8B030D-6E8A-4147-A177-3AD203B41FA5}">
                      <a16:colId xmlns:a16="http://schemas.microsoft.com/office/drawing/2014/main" val="2613791794"/>
                    </a:ext>
                  </a:extLst>
                </a:gridCol>
                <a:gridCol w="208280">
                  <a:extLst>
                    <a:ext uri="{9D8B030D-6E8A-4147-A177-3AD203B41FA5}">
                      <a16:colId xmlns:a16="http://schemas.microsoft.com/office/drawing/2014/main" val="1372826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6411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DBB 3x3 - 2019-06-14 16:21:33</a:t>
                      </a:r>
                      <a:r>
                        <a:rPr kumimoji="0" lang="de-DE" sz="1000" b="0" i="0" u="none" strike="noStrike" kern="1200" cap="none" spc="0" normalizeH="0" baseline="0" noProof="0">
                          <a:ln>
                            <a:noFill/>
                          </a:ln>
                          <a:solidFill>
                            <a:prstClr val="black"/>
                          </a:solidFill>
                          <a:effectLst/>
                          <a:uLnTx/>
                          <a:uFillTx/>
                          <a:latin typeface="+mn-lt"/>
                          <a:ea typeface="+mn-ea"/>
                          <a:cs typeface="+mn-cs"/>
                        </a:rPr>
                        <a:t>
 ING 3x3 Frankfurt Masters - LIVE von der Hauptwache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61947172_369285523792642_1953127122201477120_n.jpg?_nc_cat=111&amp;_nc_sid=ad6a45&amp;_nc_eui2=AeER_Axp5bMCIMjvzwipZQQiLYI_JJhEAyItgj8kmEQDIhGTpg0P1B1UnWMpx4fih_8&amp;_nc_ohc=KioZu-fmeqcAX_iwXSF&amp;_nc_ht=scontent-iad3-1.xx&amp;oh=ac86e7f4390859edf126ed0345df4488&amp;oe=5EDA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78340970"/>
                  </a:ext>
                </a:extLst>
              </a:tr>
            </a:tbl>
          </a:graphicData>
        </a:graphic>
      </p:graphicFrame>
      <p:sp>
        <p:nvSpPr>
          <p:cNvPr id="4" name="Text Placeholder 3">
            <a:extLst>
              <a:ext uri="{FF2B5EF4-FFF2-40B4-BE49-F238E27FC236}">
                <a16:creationId xmlns:a16="http://schemas.microsoft.com/office/drawing/2014/main" id="{B3400C15-424B-4D8C-9E0E-82CA1ACA3381}"/>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4035521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7D2CF-0D41-48C8-B19A-050FE3FBDEEA}"/>
              </a:ext>
            </a:extLst>
          </p:cNvPr>
          <p:cNvSpPr>
            <a:spLocks noGrp="1"/>
          </p:cNvSpPr>
          <p:nvPr>
            <p:ph type="title"/>
          </p:nvPr>
        </p:nvSpPr>
        <p:spPr/>
        <p:txBody>
          <a:bodyPr/>
          <a:lstStyle/>
          <a:p>
            <a:r>
              <a:rPr lang="de-DE"/>
              <a:t>Facebook Erfolgreiche Postings nach Reichweite | DBB 3x3 - 23 of 26</a:t>
            </a:r>
            <a:endParaRPr lang="en-US"/>
          </a:p>
        </p:txBody>
      </p:sp>
      <p:graphicFrame>
        <p:nvGraphicFramePr>
          <p:cNvPr id="5" name="Table Placeholder 4">
            <a:extLst>
              <a:ext uri="{FF2B5EF4-FFF2-40B4-BE49-F238E27FC236}">
                <a16:creationId xmlns:a16="http://schemas.microsoft.com/office/drawing/2014/main" id="{D036659D-1793-4B32-BF78-24CB7276E411}"/>
              </a:ext>
            </a:extLst>
          </p:cNvPr>
          <p:cNvGraphicFramePr>
            <a:graphicFrameLocks noGrp="1"/>
          </p:cNvGraphicFramePr>
          <p:nvPr>
            <p:ph type="tbl" sz="quarter" idx="13"/>
            <p:extLst>
              <p:ext uri="{D42A27DB-BD31-4B8C-83A1-F6EECF244321}">
                <p14:modId xmlns:p14="http://schemas.microsoft.com/office/powerpoint/2010/main" val="1389433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06998353"/>
                    </a:ext>
                  </a:extLst>
                </a:gridCol>
                <a:gridCol w="822960">
                  <a:extLst>
                    <a:ext uri="{9D8B030D-6E8A-4147-A177-3AD203B41FA5}">
                      <a16:colId xmlns:a16="http://schemas.microsoft.com/office/drawing/2014/main" val="2742088772"/>
                    </a:ext>
                  </a:extLst>
                </a:gridCol>
                <a:gridCol w="329184">
                  <a:extLst>
                    <a:ext uri="{9D8B030D-6E8A-4147-A177-3AD203B41FA5}">
                      <a16:colId xmlns:a16="http://schemas.microsoft.com/office/drawing/2014/main" val="2638346125"/>
                    </a:ext>
                  </a:extLst>
                </a:gridCol>
                <a:gridCol w="208280">
                  <a:extLst>
                    <a:ext uri="{9D8B030D-6E8A-4147-A177-3AD203B41FA5}">
                      <a16:colId xmlns:a16="http://schemas.microsoft.com/office/drawing/2014/main" val="2409479788"/>
                    </a:ext>
                  </a:extLst>
                </a:gridCol>
                <a:gridCol w="208280">
                  <a:extLst>
                    <a:ext uri="{9D8B030D-6E8A-4147-A177-3AD203B41FA5}">
                      <a16:colId xmlns:a16="http://schemas.microsoft.com/office/drawing/2014/main" val="3897074203"/>
                    </a:ext>
                  </a:extLst>
                </a:gridCol>
                <a:gridCol w="208280">
                  <a:extLst>
                    <a:ext uri="{9D8B030D-6E8A-4147-A177-3AD203B41FA5}">
                      <a16:colId xmlns:a16="http://schemas.microsoft.com/office/drawing/2014/main" val="3532602069"/>
                    </a:ext>
                  </a:extLst>
                </a:gridCol>
                <a:gridCol w="208280">
                  <a:extLst>
                    <a:ext uri="{9D8B030D-6E8A-4147-A177-3AD203B41FA5}">
                      <a16:colId xmlns:a16="http://schemas.microsoft.com/office/drawing/2014/main" val="964719782"/>
                    </a:ext>
                  </a:extLst>
                </a:gridCol>
                <a:gridCol w="208280">
                  <a:extLst>
                    <a:ext uri="{9D8B030D-6E8A-4147-A177-3AD203B41FA5}">
                      <a16:colId xmlns:a16="http://schemas.microsoft.com/office/drawing/2014/main" val="4175591075"/>
                    </a:ext>
                  </a:extLst>
                </a:gridCol>
                <a:gridCol w="208280">
                  <a:extLst>
                    <a:ext uri="{9D8B030D-6E8A-4147-A177-3AD203B41FA5}">
                      <a16:colId xmlns:a16="http://schemas.microsoft.com/office/drawing/2014/main" val="1913285104"/>
                    </a:ext>
                  </a:extLst>
                </a:gridCol>
                <a:gridCol w="208280">
                  <a:extLst>
                    <a:ext uri="{9D8B030D-6E8A-4147-A177-3AD203B41FA5}">
                      <a16:colId xmlns:a16="http://schemas.microsoft.com/office/drawing/2014/main" val="3681885540"/>
                    </a:ext>
                  </a:extLst>
                </a:gridCol>
                <a:gridCol w="208280">
                  <a:extLst>
                    <a:ext uri="{9D8B030D-6E8A-4147-A177-3AD203B41FA5}">
                      <a16:colId xmlns:a16="http://schemas.microsoft.com/office/drawing/2014/main" val="2930400483"/>
                    </a:ext>
                  </a:extLst>
                </a:gridCol>
                <a:gridCol w="208280">
                  <a:extLst>
                    <a:ext uri="{9D8B030D-6E8A-4147-A177-3AD203B41FA5}">
                      <a16:colId xmlns:a16="http://schemas.microsoft.com/office/drawing/2014/main" val="1667696263"/>
                    </a:ext>
                  </a:extLst>
                </a:gridCol>
                <a:gridCol w="208280">
                  <a:extLst>
                    <a:ext uri="{9D8B030D-6E8A-4147-A177-3AD203B41FA5}">
                      <a16:colId xmlns:a16="http://schemas.microsoft.com/office/drawing/2014/main" val="4010600946"/>
                    </a:ext>
                  </a:extLst>
                </a:gridCol>
                <a:gridCol w="208280">
                  <a:extLst>
                    <a:ext uri="{9D8B030D-6E8A-4147-A177-3AD203B41FA5}">
                      <a16:colId xmlns:a16="http://schemas.microsoft.com/office/drawing/2014/main" val="2937873838"/>
                    </a:ext>
                  </a:extLst>
                </a:gridCol>
                <a:gridCol w="208280">
                  <a:extLst>
                    <a:ext uri="{9D8B030D-6E8A-4147-A177-3AD203B41FA5}">
                      <a16:colId xmlns:a16="http://schemas.microsoft.com/office/drawing/2014/main" val="1275641396"/>
                    </a:ext>
                  </a:extLst>
                </a:gridCol>
                <a:gridCol w="208280">
                  <a:extLst>
                    <a:ext uri="{9D8B030D-6E8A-4147-A177-3AD203B41FA5}">
                      <a16:colId xmlns:a16="http://schemas.microsoft.com/office/drawing/2014/main" val="440498095"/>
                    </a:ext>
                  </a:extLst>
                </a:gridCol>
                <a:gridCol w="208280">
                  <a:extLst>
                    <a:ext uri="{9D8B030D-6E8A-4147-A177-3AD203B41FA5}">
                      <a16:colId xmlns:a16="http://schemas.microsoft.com/office/drawing/2014/main" val="3732183055"/>
                    </a:ext>
                  </a:extLst>
                </a:gridCol>
                <a:gridCol w="208280">
                  <a:extLst>
                    <a:ext uri="{9D8B030D-6E8A-4147-A177-3AD203B41FA5}">
                      <a16:colId xmlns:a16="http://schemas.microsoft.com/office/drawing/2014/main" val="659005462"/>
                    </a:ext>
                  </a:extLst>
                </a:gridCol>
                <a:gridCol w="208280">
                  <a:extLst>
                    <a:ext uri="{9D8B030D-6E8A-4147-A177-3AD203B41FA5}">
                      <a16:colId xmlns:a16="http://schemas.microsoft.com/office/drawing/2014/main" val="2171022224"/>
                    </a:ext>
                  </a:extLst>
                </a:gridCol>
                <a:gridCol w="208280">
                  <a:extLst>
                    <a:ext uri="{9D8B030D-6E8A-4147-A177-3AD203B41FA5}">
                      <a16:colId xmlns:a16="http://schemas.microsoft.com/office/drawing/2014/main" val="2503575717"/>
                    </a:ext>
                  </a:extLst>
                </a:gridCol>
                <a:gridCol w="208280">
                  <a:extLst>
                    <a:ext uri="{9D8B030D-6E8A-4147-A177-3AD203B41FA5}">
                      <a16:colId xmlns:a16="http://schemas.microsoft.com/office/drawing/2014/main" val="323490417"/>
                    </a:ext>
                  </a:extLst>
                </a:gridCol>
                <a:gridCol w="208280">
                  <a:extLst>
                    <a:ext uri="{9D8B030D-6E8A-4147-A177-3AD203B41FA5}">
                      <a16:colId xmlns:a16="http://schemas.microsoft.com/office/drawing/2014/main" val="3045534846"/>
                    </a:ext>
                  </a:extLst>
                </a:gridCol>
                <a:gridCol w="208280">
                  <a:extLst>
                    <a:ext uri="{9D8B030D-6E8A-4147-A177-3AD203B41FA5}">
                      <a16:colId xmlns:a16="http://schemas.microsoft.com/office/drawing/2014/main" val="2810651873"/>
                    </a:ext>
                  </a:extLst>
                </a:gridCol>
                <a:gridCol w="208280">
                  <a:extLst>
                    <a:ext uri="{9D8B030D-6E8A-4147-A177-3AD203B41FA5}">
                      <a16:colId xmlns:a16="http://schemas.microsoft.com/office/drawing/2014/main" val="1161242405"/>
                    </a:ext>
                  </a:extLst>
                </a:gridCol>
                <a:gridCol w="208280">
                  <a:extLst>
                    <a:ext uri="{9D8B030D-6E8A-4147-A177-3AD203B41FA5}">
                      <a16:colId xmlns:a16="http://schemas.microsoft.com/office/drawing/2014/main" val="247156027"/>
                    </a:ext>
                  </a:extLst>
                </a:gridCol>
                <a:gridCol w="208280">
                  <a:extLst>
                    <a:ext uri="{9D8B030D-6E8A-4147-A177-3AD203B41FA5}">
                      <a16:colId xmlns:a16="http://schemas.microsoft.com/office/drawing/2014/main" val="1862923111"/>
                    </a:ext>
                  </a:extLst>
                </a:gridCol>
                <a:gridCol w="208280">
                  <a:extLst>
                    <a:ext uri="{9D8B030D-6E8A-4147-A177-3AD203B41FA5}">
                      <a16:colId xmlns:a16="http://schemas.microsoft.com/office/drawing/2014/main" val="3650193269"/>
                    </a:ext>
                  </a:extLst>
                </a:gridCol>
                <a:gridCol w="208280">
                  <a:extLst>
                    <a:ext uri="{9D8B030D-6E8A-4147-A177-3AD203B41FA5}">
                      <a16:colId xmlns:a16="http://schemas.microsoft.com/office/drawing/2014/main" val="1304627244"/>
                    </a:ext>
                  </a:extLst>
                </a:gridCol>
                <a:gridCol w="208280">
                  <a:extLst>
                    <a:ext uri="{9D8B030D-6E8A-4147-A177-3AD203B41FA5}">
                      <a16:colId xmlns:a16="http://schemas.microsoft.com/office/drawing/2014/main" val="1506464579"/>
                    </a:ext>
                  </a:extLst>
                </a:gridCol>
                <a:gridCol w="208280">
                  <a:extLst>
                    <a:ext uri="{9D8B030D-6E8A-4147-A177-3AD203B41FA5}">
                      <a16:colId xmlns:a16="http://schemas.microsoft.com/office/drawing/2014/main" val="1795669882"/>
                    </a:ext>
                  </a:extLst>
                </a:gridCol>
                <a:gridCol w="208280">
                  <a:extLst>
                    <a:ext uri="{9D8B030D-6E8A-4147-A177-3AD203B41FA5}">
                      <a16:colId xmlns:a16="http://schemas.microsoft.com/office/drawing/2014/main" val="1203326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27092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3x3 - 2019-08-02 18:08:06</a:t>
                      </a:r>
                      <a:r>
                        <a:rPr kumimoji="0" lang="en-US" sz="1000" b="0" i="0" u="none" strike="noStrike" kern="1200" cap="none" spc="0" normalizeH="0" baseline="0" noProof="0">
                          <a:ln>
                            <a:noFill/>
                          </a:ln>
                          <a:solidFill>
                            <a:prstClr val="black"/>
                          </a:solidFill>
                          <a:effectLst/>
                          <a:uLnTx/>
                          <a:uFillTx/>
                          <a:latin typeface="+mn-lt"/>
                          <a:ea typeface="+mn-ea"/>
                          <a:cs typeface="+mn-cs"/>
                        </a:rPr>
                        <a:t>
 DBB 3x3 German Championship - LIVE aus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66433551_501486963932793_8638466889221144576_n.jpg?_nc_cat=108&amp;_nc_sid=ad6a45&amp;_nc_eui2=AeHIpWQMZHXmT62jZ5XbnbROSa4itQQ8xSBJriK1BDzFIC73l4JuGeqUZ-hdUk9_tsE&amp;_nc_ohc=hwSplOipJxMAX_ASCdR&amp;_nc_ht=scontent-iad3-1.xx&amp;oh=b220cef466f1705f1f5687dea956fa93&amp;oe=5EC5F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13:29:23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11418951"/>
                  </a:ext>
                </a:extLst>
              </a:tr>
            </a:tbl>
          </a:graphicData>
        </a:graphic>
      </p:graphicFrame>
      <p:sp>
        <p:nvSpPr>
          <p:cNvPr id="4" name="Text Placeholder 3">
            <a:extLst>
              <a:ext uri="{FF2B5EF4-FFF2-40B4-BE49-F238E27FC236}">
                <a16:creationId xmlns:a16="http://schemas.microsoft.com/office/drawing/2014/main" id="{797F969C-2514-46F0-929B-BF4D9A074EFA}"/>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2048744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DBA2C-2A0D-4256-A4C2-2987E7E3747F}"/>
              </a:ext>
            </a:extLst>
          </p:cNvPr>
          <p:cNvSpPr>
            <a:spLocks noGrp="1"/>
          </p:cNvSpPr>
          <p:nvPr>
            <p:ph type="title"/>
          </p:nvPr>
        </p:nvSpPr>
        <p:spPr/>
        <p:txBody>
          <a:bodyPr/>
          <a:lstStyle/>
          <a:p>
            <a:r>
              <a:rPr lang="de-DE"/>
              <a:t>Facebook Erfolgreiche Postings nach Reichweite | DBB 3x3 - 24 of 26</a:t>
            </a:r>
            <a:endParaRPr lang="en-US"/>
          </a:p>
        </p:txBody>
      </p:sp>
      <p:graphicFrame>
        <p:nvGraphicFramePr>
          <p:cNvPr id="5" name="Table Placeholder 4">
            <a:extLst>
              <a:ext uri="{FF2B5EF4-FFF2-40B4-BE49-F238E27FC236}">
                <a16:creationId xmlns:a16="http://schemas.microsoft.com/office/drawing/2014/main" id="{0C0DED21-6373-4570-AC0B-CFEB0187CE00}"/>
              </a:ext>
            </a:extLst>
          </p:cNvPr>
          <p:cNvGraphicFramePr>
            <a:graphicFrameLocks noGrp="1"/>
          </p:cNvGraphicFramePr>
          <p:nvPr>
            <p:ph type="tbl" sz="quarter" idx="13"/>
            <p:extLst>
              <p:ext uri="{D42A27DB-BD31-4B8C-83A1-F6EECF244321}">
                <p14:modId xmlns:p14="http://schemas.microsoft.com/office/powerpoint/2010/main" val="391478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90747476"/>
                    </a:ext>
                  </a:extLst>
                </a:gridCol>
                <a:gridCol w="822960">
                  <a:extLst>
                    <a:ext uri="{9D8B030D-6E8A-4147-A177-3AD203B41FA5}">
                      <a16:colId xmlns:a16="http://schemas.microsoft.com/office/drawing/2014/main" val="4249281955"/>
                    </a:ext>
                  </a:extLst>
                </a:gridCol>
                <a:gridCol w="329184">
                  <a:extLst>
                    <a:ext uri="{9D8B030D-6E8A-4147-A177-3AD203B41FA5}">
                      <a16:colId xmlns:a16="http://schemas.microsoft.com/office/drawing/2014/main" val="3846166884"/>
                    </a:ext>
                  </a:extLst>
                </a:gridCol>
                <a:gridCol w="208280">
                  <a:extLst>
                    <a:ext uri="{9D8B030D-6E8A-4147-A177-3AD203B41FA5}">
                      <a16:colId xmlns:a16="http://schemas.microsoft.com/office/drawing/2014/main" val="3240636907"/>
                    </a:ext>
                  </a:extLst>
                </a:gridCol>
                <a:gridCol w="208280">
                  <a:extLst>
                    <a:ext uri="{9D8B030D-6E8A-4147-A177-3AD203B41FA5}">
                      <a16:colId xmlns:a16="http://schemas.microsoft.com/office/drawing/2014/main" val="598601132"/>
                    </a:ext>
                  </a:extLst>
                </a:gridCol>
                <a:gridCol w="208280">
                  <a:extLst>
                    <a:ext uri="{9D8B030D-6E8A-4147-A177-3AD203B41FA5}">
                      <a16:colId xmlns:a16="http://schemas.microsoft.com/office/drawing/2014/main" val="2547539771"/>
                    </a:ext>
                  </a:extLst>
                </a:gridCol>
                <a:gridCol w="208280">
                  <a:extLst>
                    <a:ext uri="{9D8B030D-6E8A-4147-A177-3AD203B41FA5}">
                      <a16:colId xmlns:a16="http://schemas.microsoft.com/office/drawing/2014/main" val="2001779921"/>
                    </a:ext>
                  </a:extLst>
                </a:gridCol>
                <a:gridCol w="208280">
                  <a:extLst>
                    <a:ext uri="{9D8B030D-6E8A-4147-A177-3AD203B41FA5}">
                      <a16:colId xmlns:a16="http://schemas.microsoft.com/office/drawing/2014/main" val="728586589"/>
                    </a:ext>
                  </a:extLst>
                </a:gridCol>
                <a:gridCol w="208280">
                  <a:extLst>
                    <a:ext uri="{9D8B030D-6E8A-4147-A177-3AD203B41FA5}">
                      <a16:colId xmlns:a16="http://schemas.microsoft.com/office/drawing/2014/main" val="4045904379"/>
                    </a:ext>
                  </a:extLst>
                </a:gridCol>
                <a:gridCol w="208280">
                  <a:extLst>
                    <a:ext uri="{9D8B030D-6E8A-4147-A177-3AD203B41FA5}">
                      <a16:colId xmlns:a16="http://schemas.microsoft.com/office/drawing/2014/main" val="4243514318"/>
                    </a:ext>
                  </a:extLst>
                </a:gridCol>
                <a:gridCol w="208280">
                  <a:extLst>
                    <a:ext uri="{9D8B030D-6E8A-4147-A177-3AD203B41FA5}">
                      <a16:colId xmlns:a16="http://schemas.microsoft.com/office/drawing/2014/main" val="2699432144"/>
                    </a:ext>
                  </a:extLst>
                </a:gridCol>
                <a:gridCol w="208280">
                  <a:extLst>
                    <a:ext uri="{9D8B030D-6E8A-4147-A177-3AD203B41FA5}">
                      <a16:colId xmlns:a16="http://schemas.microsoft.com/office/drawing/2014/main" val="1658805828"/>
                    </a:ext>
                  </a:extLst>
                </a:gridCol>
                <a:gridCol w="208280">
                  <a:extLst>
                    <a:ext uri="{9D8B030D-6E8A-4147-A177-3AD203B41FA5}">
                      <a16:colId xmlns:a16="http://schemas.microsoft.com/office/drawing/2014/main" val="2898256913"/>
                    </a:ext>
                  </a:extLst>
                </a:gridCol>
                <a:gridCol w="208280">
                  <a:extLst>
                    <a:ext uri="{9D8B030D-6E8A-4147-A177-3AD203B41FA5}">
                      <a16:colId xmlns:a16="http://schemas.microsoft.com/office/drawing/2014/main" val="3279707333"/>
                    </a:ext>
                  </a:extLst>
                </a:gridCol>
                <a:gridCol w="208280">
                  <a:extLst>
                    <a:ext uri="{9D8B030D-6E8A-4147-A177-3AD203B41FA5}">
                      <a16:colId xmlns:a16="http://schemas.microsoft.com/office/drawing/2014/main" val="2011471340"/>
                    </a:ext>
                  </a:extLst>
                </a:gridCol>
                <a:gridCol w="208280">
                  <a:extLst>
                    <a:ext uri="{9D8B030D-6E8A-4147-A177-3AD203B41FA5}">
                      <a16:colId xmlns:a16="http://schemas.microsoft.com/office/drawing/2014/main" val="466437688"/>
                    </a:ext>
                  </a:extLst>
                </a:gridCol>
                <a:gridCol w="208280">
                  <a:extLst>
                    <a:ext uri="{9D8B030D-6E8A-4147-A177-3AD203B41FA5}">
                      <a16:colId xmlns:a16="http://schemas.microsoft.com/office/drawing/2014/main" val="3391180642"/>
                    </a:ext>
                  </a:extLst>
                </a:gridCol>
                <a:gridCol w="208280">
                  <a:extLst>
                    <a:ext uri="{9D8B030D-6E8A-4147-A177-3AD203B41FA5}">
                      <a16:colId xmlns:a16="http://schemas.microsoft.com/office/drawing/2014/main" val="1843572022"/>
                    </a:ext>
                  </a:extLst>
                </a:gridCol>
                <a:gridCol w="208280">
                  <a:extLst>
                    <a:ext uri="{9D8B030D-6E8A-4147-A177-3AD203B41FA5}">
                      <a16:colId xmlns:a16="http://schemas.microsoft.com/office/drawing/2014/main" val="3327867639"/>
                    </a:ext>
                  </a:extLst>
                </a:gridCol>
                <a:gridCol w="208280">
                  <a:extLst>
                    <a:ext uri="{9D8B030D-6E8A-4147-A177-3AD203B41FA5}">
                      <a16:colId xmlns:a16="http://schemas.microsoft.com/office/drawing/2014/main" val="1286449992"/>
                    </a:ext>
                  </a:extLst>
                </a:gridCol>
                <a:gridCol w="208280">
                  <a:extLst>
                    <a:ext uri="{9D8B030D-6E8A-4147-A177-3AD203B41FA5}">
                      <a16:colId xmlns:a16="http://schemas.microsoft.com/office/drawing/2014/main" val="1210070428"/>
                    </a:ext>
                  </a:extLst>
                </a:gridCol>
                <a:gridCol w="208280">
                  <a:extLst>
                    <a:ext uri="{9D8B030D-6E8A-4147-A177-3AD203B41FA5}">
                      <a16:colId xmlns:a16="http://schemas.microsoft.com/office/drawing/2014/main" val="1646085969"/>
                    </a:ext>
                  </a:extLst>
                </a:gridCol>
                <a:gridCol w="208280">
                  <a:extLst>
                    <a:ext uri="{9D8B030D-6E8A-4147-A177-3AD203B41FA5}">
                      <a16:colId xmlns:a16="http://schemas.microsoft.com/office/drawing/2014/main" val="3831862401"/>
                    </a:ext>
                  </a:extLst>
                </a:gridCol>
                <a:gridCol w="208280">
                  <a:extLst>
                    <a:ext uri="{9D8B030D-6E8A-4147-A177-3AD203B41FA5}">
                      <a16:colId xmlns:a16="http://schemas.microsoft.com/office/drawing/2014/main" val="3874342852"/>
                    </a:ext>
                  </a:extLst>
                </a:gridCol>
                <a:gridCol w="208280">
                  <a:extLst>
                    <a:ext uri="{9D8B030D-6E8A-4147-A177-3AD203B41FA5}">
                      <a16:colId xmlns:a16="http://schemas.microsoft.com/office/drawing/2014/main" val="967760485"/>
                    </a:ext>
                  </a:extLst>
                </a:gridCol>
                <a:gridCol w="208280">
                  <a:extLst>
                    <a:ext uri="{9D8B030D-6E8A-4147-A177-3AD203B41FA5}">
                      <a16:colId xmlns:a16="http://schemas.microsoft.com/office/drawing/2014/main" val="3399208147"/>
                    </a:ext>
                  </a:extLst>
                </a:gridCol>
                <a:gridCol w="208280">
                  <a:extLst>
                    <a:ext uri="{9D8B030D-6E8A-4147-A177-3AD203B41FA5}">
                      <a16:colId xmlns:a16="http://schemas.microsoft.com/office/drawing/2014/main" val="1307145296"/>
                    </a:ext>
                  </a:extLst>
                </a:gridCol>
                <a:gridCol w="208280">
                  <a:extLst>
                    <a:ext uri="{9D8B030D-6E8A-4147-A177-3AD203B41FA5}">
                      <a16:colId xmlns:a16="http://schemas.microsoft.com/office/drawing/2014/main" val="4061301561"/>
                    </a:ext>
                  </a:extLst>
                </a:gridCol>
                <a:gridCol w="208280">
                  <a:extLst>
                    <a:ext uri="{9D8B030D-6E8A-4147-A177-3AD203B41FA5}">
                      <a16:colId xmlns:a16="http://schemas.microsoft.com/office/drawing/2014/main" val="585480253"/>
                    </a:ext>
                  </a:extLst>
                </a:gridCol>
                <a:gridCol w="208280">
                  <a:extLst>
                    <a:ext uri="{9D8B030D-6E8A-4147-A177-3AD203B41FA5}">
                      <a16:colId xmlns:a16="http://schemas.microsoft.com/office/drawing/2014/main" val="1082260473"/>
                    </a:ext>
                  </a:extLst>
                </a:gridCol>
                <a:gridCol w="208280">
                  <a:extLst>
                    <a:ext uri="{9D8B030D-6E8A-4147-A177-3AD203B41FA5}">
                      <a16:colId xmlns:a16="http://schemas.microsoft.com/office/drawing/2014/main" val="778914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0921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3x3 - 2019-06-14 15:58:45</a:t>
                      </a:r>
                      <a:r>
                        <a:rPr kumimoji="0" lang="en-US" sz="1000" b="0" i="0" u="none" strike="noStrike" kern="1200" cap="none" spc="0" normalizeH="0" baseline="0" noProof="0">
                          <a:ln>
                            <a:noFill/>
                          </a:ln>
                          <a:solidFill>
                            <a:prstClr val="black"/>
                          </a:solidFill>
                          <a:effectLst/>
                          <a:uLnTx/>
                          <a:uFillTx/>
                          <a:latin typeface="+mn-lt"/>
                          <a:ea typeface="+mn-ea"/>
                          <a:cs typeface="+mn-cs"/>
                        </a:rPr>
                        <a:t>
 Uhhhhhh! Gotem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62113034_633971313786901_1460638813100441600_n.jpg?_nc_cat=110&amp;_nc_sid=ad6a45&amp;_nc_eui2=AeFkC0yseJNFWiRY76FFAyM7DujIUEWL6D4O6MhQRYvoPtDdRfIntoTz800ltcB1KSc&amp;_nc_ohc=tVVnp72ECecAX9-CoKk&amp;_nc_ht=scontent-iad3-1.xx&amp;_nc_tp=6&amp;oh=566465d87bf307f266b11eb002795a4f&amp;oe=5EC55B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13:29:24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74425505"/>
                  </a:ext>
                </a:extLst>
              </a:tr>
            </a:tbl>
          </a:graphicData>
        </a:graphic>
      </p:graphicFrame>
      <p:sp>
        <p:nvSpPr>
          <p:cNvPr id="4" name="Text Placeholder 3">
            <a:extLst>
              <a:ext uri="{FF2B5EF4-FFF2-40B4-BE49-F238E27FC236}">
                <a16:creationId xmlns:a16="http://schemas.microsoft.com/office/drawing/2014/main" id="{9E478594-4D3D-4078-9789-A394ADC57871}"/>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358975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A7B6B-59F9-414D-B835-F3F14ADF7A23}"/>
              </a:ext>
            </a:extLst>
          </p:cNvPr>
          <p:cNvSpPr>
            <a:spLocks noGrp="1"/>
          </p:cNvSpPr>
          <p:nvPr>
            <p:ph type="title"/>
          </p:nvPr>
        </p:nvSpPr>
        <p:spPr/>
        <p:txBody>
          <a:bodyPr/>
          <a:lstStyle/>
          <a:p>
            <a:r>
              <a:rPr lang="de-DE"/>
              <a:t>Facebook Erfolgreiche Postings nach Reichweite | DBB 3x3 - 25 of 26</a:t>
            </a:r>
            <a:endParaRPr lang="en-US"/>
          </a:p>
        </p:txBody>
      </p:sp>
      <p:graphicFrame>
        <p:nvGraphicFramePr>
          <p:cNvPr id="5" name="Table Placeholder 4">
            <a:extLst>
              <a:ext uri="{FF2B5EF4-FFF2-40B4-BE49-F238E27FC236}">
                <a16:creationId xmlns:a16="http://schemas.microsoft.com/office/drawing/2014/main" id="{60FEFDC2-DAB4-4286-81CA-E3E24990B243}"/>
              </a:ext>
            </a:extLst>
          </p:cNvPr>
          <p:cNvGraphicFramePr>
            <a:graphicFrameLocks noGrp="1"/>
          </p:cNvGraphicFramePr>
          <p:nvPr>
            <p:ph type="tbl" sz="quarter" idx="13"/>
            <p:extLst>
              <p:ext uri="{D42A27DB-BD31-4B8C-83A1-F6EECF244321}">
                <p14:modId xmlns:p14="http://schemas.microsoft.com/office/powerpoint/2010/main" val="3041671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53710189"/>
                    </a:ext>
                  </a:extLst>
                </a:gridCol>
                <a:gridCol w="822960">
                  <a:extLst>
                    <a:ext uri="{9D8B030D-6E8A-4147-A177-3AD203B41FA5}">
                      <a16:colId xmlns:a16="http://schemas.microsoft.com/office/drawing/2014/main" val="3310182596"/>
                    </a:ext>
                  </a:extLst>
                </a:gridCol>
                <a:gridCol w="329184">
                  <a:extLst>
                    <a:ext uri="{9D8B030D-6E8A-4147-A177-3AD203B41FA5}">
                      <a16:colId xmlns:a16="http://schemas.microsoft.com/office/drawing/2014/main" val="2579943989"/>
                    </a:ext>
                  </a:extLst>
                </a:gridCol>
                <a:gridCol w="208280">
                  <a:extLst>
                    <a:ext uri="{9D8B030D-6E8A-4147-A177-3AD203B41FA5}">
                      <a16:colId xmlns:a16="http://schemas.microsoft.com/office/drawing/2014/main" val="1421687932"/>
                    </a:ext>
                  </a:extLst>
                </a:gridCol>
                <a:gridCol w="208280">
                  <a:extLst>
                    <a:ext uri="{9D8B030D-6E8A-4147-A177-3AD203B41FA5}">
                      <a16:colId xmlns:a16="http://schemas.microsoft.com/office/drawing/2014/main" val="1114815460"/>
                    </a:ext>
                  </a:extLst>
                </a:gridCol>
                <a:gridCol w="208280">
                  <a:extLst>
                    <a:ext uri="{9D8B030D-6E8A-4147-A177-3AD203B41FA5}">
                      <a16:colId xmlns:a16="http://schemas.microsoft.com/office/drawing/2014/main" val="789275767"/>
                    </a:ext>
                  </a:extLst>
                </a:gridCol>
                <a:gridCol w="208280">
                  <a:extLst>
                    <a:ext uri="{9D8B030D-6E8A-4147-A177-3AD203B41FA5}">
                      <a16:colId xmlns:a16="http://schemas.microsoft.com/office/drawing/2014/main" val="1401644876"/>
                    </a:ext>
                  </a:extLst>
                </a:gridCol>
                <a:gridCol w="208280">
                  <a:extLst>
                    <a:ext uri="{9D8B030D-6E8A-4147-A177-3AD203B41FA5}">
                      <a16:colId xmlns:a16="http://schemas.microsoft.com/office/drawing/2014/main" val="1308265217"/>
                    </a:ext>
                  </a:extLst>
                </a:gridCol>
                <a:gridCol w="208280">
                  <a:extLst>
                    <a:ext uri="{9D8B030D-6E8A-4147-A177-3AD203B41FA5}">
                      <a16:colId xmlns:a16="http://schemas.microsoft.com/office/drawing/2014/main" val="2617035921"/>
                    </a:ext>
                  </a:extLst>
                </a:gridCol>
                <a:gridCol w="208280">
                  <a:extLst>
                    <a:ext uri="{9D8B030D-6E8A-4147-A177-3AD203B41FA5}">
                      <a16:colId xmlns:a16="http://schemas.microsoft.com/office/drawing/2014/main" val="3849704584"/>
                    </a:ext>
                  </a:extLst>
                </a:gridCol>
                <a:gridCol w="208280">
                  <a:extLst>
                    <a:ext uri="{9D8B030D-6E8A-4147-A177-3AD203B41FA5}">
                      <a16:colId xmlns:a16="http://schemas.microsoft.com/office/drawing/2014/main" val="1039302397"/>
                    </a:ext>
                  </a:extLst>
                </a:gridCol>
                <a:gridCol w="208280">
                  <a:extLst>
                    <a:ext uri="{9D8B030D-6E8A-4147-A177-3AD203B41FA5}">
                      <a16:colId xmlns:a16="http://schemas.microsoft.com/office/drawing/2014/main" val="304270660"/>
                    </a:ext>
                  </a:extLst>
                </a:gridCol>
                <a:gridCol w="208280">
                  <a:extLst>
                    <a:ext uri="{9D8B030D-6E8A-4147-A177-3AD203B41FA5}">
                      <a16:colId xmlns:a16="http://schemas.microsoft.com/office/drawing/2014/main" val="1989458867"/>
                    </a:ext>
                  </a:extLst>
                </a:gridCol>
                <a:gridCol w="208280">
                  <a:extLst>
                    <a:ext uri="{9D8B030D-6E8A-4147-A177-3AD203B41FA5}">
                      <a16:colId xmlns:a16="http://schemas.microsoft.com/office/drawing/2014/main" val="2580424251"/>
                    </a:ext>
                  </a:extLst>
                </a:gridCol>
                <a:gridCol w="208280">
                  <a:extLst>
                    <a:ext uri="{9D8B030D-6E8A-4147-A177-3AD203B41FA5}">
                      <a16:colId xmlns:a16="http://schemas.microsoft.com/office/drawing/2014/main" val="4293608540"/>
                    </a:ext>
                  </a:extLst>
                </a:gridCol>
                <a:gridCol w="208280">
                  <a:extLst>
                    <a:ext uri="{9D8B030D-6E8A-4147-A177-3AD203B41FA5}">
                      <a16:colId xmlns:a16="http://schemas.microsoft.com/office/drawing/2014/main" val="2100438458"/>
                    </a:ext>
                  </a:extLst>
                </a:gridCol>
                <a:gridCol w="208280">
                  <a:extLst>
                    <a:ext uri="{9D8B030D-6E8A-4147-A177-3AD203B41FA5}">
                      <a16:colId xmlns:a16="http://schemas.microsoft.com/office/drawing/2014/main" val="1264891789"/>
                    </a:ext>
                  </a:extLst>
                </a:gridCol>
                <a:gridCol w="208280">
                  <a:extLst>
                    <a:ext uri="{9D8B030D-6E8A-4147-A177-3AD203B41FA5}">
                      <a16:colId xmlns:a16="http://schemas.microsoft.com/office/drawing/2014/main" val="3643125141"/>
                    </a:ext>
                  </a:extLst>
                </a:gridCol>
                <a:gridCol w="208280">
                  <a:extLst>
                    <a:ext uri="{9D8B030D-6E8A-4147-A177-3AD203B41FA5}">
                      <a16:colId xmlns:a16="http://schemas.microsoft.com/office/drawing/2014/main" val="614630023"/>
                    </a:ext>
                  </a:extLst>
                </a:gridCol>
                <a:gridCol w="208280">
                  <a:extLst>
                    <a:ext uri="{9D8B030D-6E8A-4147-A177-3AD203B41FA5}">
                      <a16:colId xmlns:a16="http://schemas.microsoft.com/office/drawing/2014/main" val="966681912"/>
                    </a:ext>
                  </a:extLst>
                </a:gridCol>
                <a:gridCol w="208280">
                  <a:extLst>
                    <a:ext uri="{9D8B030D-6E8A-4147-A177-3AD203B41FA5}">
                      <a16:colId xmlns:a16="http://schemas.microsoft.com/office/drawing/2014/main" val="1706437033"/>
                    </a:ext>
                  </a:extLst>
                </a:gridCol>
                <a:gridCol w="208280">
                  <a:extLst>
                    <a:ext uri="{9D8B030D-6E8A-4147-A177-3AD203B41FA5}">
                      <a16:colId xmlns:a16="http://schemas.microsoft.com/office/drawing/2014/main" val="1334768410"/>
                    </a:ext>
                  </a:extLst>
                </a:gridCol>
                <a:gridCol w="208280">
                  <a:extLst>
                    <a:ext uri="{9D8B030D-6E8A-4147-A177-3AD203B41FA5}">
                      <a16:colId xmlns:a16="http://schemas.microsoft.com/office/drawing/2014/main" val="2889949276"/>
                    </a:ext>
                  </a:extLst>
                </a:gridCol>
                <a:gridCol w="208280">
                  <a:extLst>
                    <a:ext uri="{9D8B030D-6E8A-4147-A177-3AD203B41FA5}">
                      <a16:colId xmlns:a16="http://schemas.microsoft.com/office/drawing/2014/main" val="1301893221"/>
                    </a:ext>
                  </a:extLst>
                </a:gridCol>
                <a:gridCol w="208280">
                  <a:extLst>
                    <a:ext uri="{9D8B030D-6E8A-4147-A177-3AD203B41FA5}">
                      <a16:colId xmlns:a16="http://schemas.microsoft.com/office/drawing/2014/main" val="1262053939"/>
                    </a:ext>
                  </a:extLst>
                </a:gridCol>
                <a:gridCol w="208280">
                  <a:extLst>
                    <a:ext uri="{9D8B030D-6E8A-4147-A177-3AD203B41FA5}">
                      <a16:colId xmlns:a16="http://schemas.microsoft.com/office/drawing/2014/main" val="2567688221"/>
                    </a:ext>
                  </a:extLst>
                </a:gridCol>
                <a:gridCol w="208280">
                  <a:extLst>
                    <a:ext uri="{9D8B030D-6E8A-4147-A177-3AD203B41FA5}">
                      <a16:colId xmlns:a16="http://schemas.microsoft.com/office/drawing/2014/main" val="3003666372"/>
                    </a:ext>
                  </a:extLst>
                </a:gridCol>
                <a:gridCol w="208280">
                  <a:extLst>
                    <a:ext uri="{9D8B030D-6E8A-4147-A177-3AD203B41FA5}">
                      <a16:colId xmlns:a16="http://schemas.microsoft.com/office/drawing/2014/main" val="2813363176"/>
                    </a:ext>
                  </a:extLst>
                </a:gridCol>
                <a:gridCol w="208280">
                  <a:extLst>
                    <a:ext uri="{9D8B030D-6E8A-4147-A177-3AD203B41FA5}">
                      <a16:colId xmlns:a16="http://schemas.microsoft.com/office/drawing/2014/main" val="916129447"/>
                    </a:ext>
                  </a:extLst>
                </a:gridCol>
                <a:gridCol w="208280">
                  <a:extLst>
                    <a:ext uri="{9D8B030D-6E8A-4147-A177-3AD203B41FA5}">
                      <a16:colId xmlns:a16="http://schemas.microsoft.com/office/drawing/2014/main" val="2571463968"/>
                    </a:ext>
                  </a:extLst>
                </a:gridCol>
                <a:gridCol w="208280">
                  <a:extLst>
                    <a:ext uri="{9D8B030D-6E8A-4147-A177-3AD203B41FA5}">
                      <a16:colId xmlns:a16="http://schemas.microsoft.com/office/drawing/2014/main" val="2481676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2306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3x3 - 2019-06-13 19:06:26</a:t>
                      </a:r>
                      <a:r>
                        <a:rPr kumimoji="0" lang="en-US" sz="1000" b="0" i="0" u="none" strike="noStrike" kern="1200" cap="none" spc="0" normalizeH="0" baseline="0" noProof="0">
                          <a:ln>
                            <a:noFill/>
                          </a:ln>
                          <a:solidFill>
                            <a:prstClr val="black"/>
                          </a:solidFill>
                          <a:effectLst/>
                          <a:uLnTx/>
                          <a:uFillTx/>
                          <a:latin typeface="+mn-lt"/>
                          <a:ea typeface="+mn-ea"/>
                          <a:cs typeface="+mn-cs"/>
                        </a:rPr>
                        <a:t>
 We are ready to roll...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13:29:24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02037190"/>
                  </a:ext>
                </a:extLst>
              </a:tr>
            </a:tbl>
          </a:graphicData>
        </a:graphic>
      </p:graphicFrame>
      <p:sp>
        <p:nvSpPr>
          <p:cNvPr id="4" name="Text Placeholder 3">
            <a:extLst>
              <a:ext uri="{FF2B5EF4-FFF2-40B4-BE49-F238E27FC236}">
                <a16:creationId xmlns:a16="http://schemas.microsoft.com/office/drawing/2014/main" id="{F4C74657-6853-458F-9A30-35346D72350E}"/>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228958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F8E0E-0485-425F-90F4-ECB03C5A0CA3}"/>
              </a:ext>
            </a:extLst>
          </p:cNvPr>
          <p:cNvSpPr>
            <a:spLocks noGrp="1"/>
          </p:cNvSpPr>
          <p:nvPr>
            <p:ph type="title"/>
          </p:nvPr>
        </p:nvSpPr>
        <p:spPr/>
        <p:txBody>
          <a:bodyPr/>
          <a:lstStyle/>
          <a:p>
            <a:r>
              <a:rPr lang="de-DE"/>
              <a:t>Facebook Erfolgreiche Postings nach Reichweite | DBB 3x3 - 26 of 26</a:t>
            </a:r>
            <a:endParaRPr lang="en-US"/>
          </a:p>
        </p:txBody>
      </p:sp>
      <p:graphicFrame>
        <p:nvGraphicFramePr>
          <p:cNvPr id="5" name="Table Placeholder 4">
            <a:extLst>
              <a:ext uri="{FF2B5EF4-FFF2-40B4-BE49-F238E27FC236}">
                <a16:creationId xmlns:a16="http://schemas.microsoft.com/office/drawing/2014/main" id="{EE939661-766C-4E9F-8745-5722D2F8F4CF}"/>
              </a:ext>
            </a:extLst>
          </p:cNvPr>
          <p:cNvGraphicFramePr>
            <a:graphicFrameLocks noGrp="1"/>
          </p:cNvGraphicFramePr>
          <p:nvPr>
            <p:ph type="tbl" sz="quarter" idx="13"/>
            <p:extLst>
              <p:ext uri="{D42A27DB-BD31-4B8C-83A1-F6EECF244321}">
                <p14:modId xmlns:p14="http://schemas.microsoft.com/office/powerpoint/2010/main" val="3815070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04609189"/>
                    </a:ext>
                  </a:extLst>
                </a:gridCol>
                <a:gridCol w="822960">
                  <a:extLst>
                    <a:ext uri="{9D8B030D-6E8A-4147-A177-3AD203B41FA5}">
                      <a16:colId xmlns:a16="http://schemas.microsoft.com/office/drawing/2014/main" val="4024799290"/>
                    </a:ext>
                  </a:extLst>
                </a:gridCol>
                <a:gridCol w="329184">
                  <a:extLst>
                    <a:ext uri="{9D8B030D-6E8A-4147-A177-3AD203B41FA5}">
                      <a16:colId xmlns:a16="http://schemas.microsoft.com/office/drawing/2014/main" val="3192904233"/>
                    </a:ext>
                  </a:extLst>
                </a:gridCol>
                <a:gridCol w="208280">
                  <a:extLst>
                    <a:ext uri="{9D8B030D-6E8A-4147-A177-3AD203B41FA5}">
                      <a16:colId xmlns:a16="http://schemas.microsoft.com/office/drawing/2014/main" val="1233775256"/>
                    </a:ext>
                  </a:extLst>
                </a:gridCol>
                <a:gridCol w="208280">
                  <a:extLst>
                    <a:ext uri="{9D8B030D-6E8A-4147-A177-3AD203B41FA5}">
                      <a16:colId xmlns:a16="http://schemas.microsoft.com/office/drawing/2014/main" val="692377916"/>
                    </a:ext>
                  </a:extLst>
                </a:gridCol>
                <a:gridCol w="208280">
                  <a:extLst>
                    <a:ext uri="{9D8B030D-6E8A-4147-A177-3AD203B41FA5}">
                      <a16:colId xmlns:a16="http://schemas.microsoft.com/office/drawing/2014/main" val="540294370"/>
                    </a:ext>
                  </a:extLst>
                </a:gridCol>
                <a:gridCol w="208280">
                  <a:extLst>
                    <a:ext uri="{9D8B030D-6E8A-4147-A177-3AD203B41FA5}">
                      <a16:colId xmlns:a16="http://schemas.microsoft.com/office/drawing/2014/main" val="3612347233"/>
                    </a:ext>
                  </a:extLst>
                </a:gridCol>
                <a:gridCol w="208280">
                  <a:extLst>
                    <a:ext uri="{9D8B030D-6E8A-4147-A177-3AD203B41FA5}">
                      <a16:colId xmlns:a16="http://schemas.microsoft.com/office/drawing/2014/main" val="2012724444"/>
                    </a:ext>
                  </a:extLst>
                </a:gridCol>
                <a:gridCol w="208280">
                  <a:extLst>
                    <a:ext uri="{9D8B030D-6E8A-4147-A177-3AD203B41FA5}">
                      <a16:colId xmlns:a16="http://schemas.microsoft.com/office/drawing/2014/main" val="1580235377"/>
                    </a:ext>
                  </a:extLst>
                </a:gridCol>
                <a:gridCol w="208280">
                  <a:extLst>
                    <a:ext uri="{9D8B030D-6E8A-4147-A177-3AD203B41FA5}">
                      <a16:colId xmlns:a16="http://schemas.microsoft.com/office/drawing/2014/main" val="260152427"/>
                    </a:ext>
                  </a:extLst>
                </a:gridCol>
                <a:gridCol w="208280">
                  <a:extLst>
                    <a:ext uri="{9D8B030D-6E8A-4147-A177-3AD203B41FA5}">
                      <a16:colId xmlns:a16="http://schemas.microsoft.com/office/drawing/2014/main" val="3540815107"/>
                    </a:ext>
                  </a:extLst>
                </a:gridCol>
                <a:gridCol w="208280">
                  <a:extLst>
                    <a:ext uri="{9D8B030D-6E8A-4147-A177-3AD203B41FA5}">
                      <a16:colId xmlns:a16="http://schemas.microsoft.com/office/drawing/2014/main" val="3273769179"/>
                    </a:ext>
                  </a:extLst>
                </a:gridCol>
                <a:gridCol w="208280">
                  <a:extLst>
                    <a:ext uri="{9D8B030D-6E8A-4147-A177-3AD203B41FA5}">
                      <a16:colId xmlns:a16="http://schemas.microsoft.com/office/drawing/2014/main" val="868137119"/>
                    </a:ext>
                  </a:extLst>
                </a:gridCol>
                <a:gridCol w="208280">
                  <a:extLst>
                    <a:ext uri="{9D8B030D-6E8A-4147-A177-3AD203B41FA5}">
                      <a16:colId xmlns:a16="http://schemas.microsoft.com/office/drawing/2014/main" val="2472311056"/>
                    </a:ext>
                  </a:extLst>
                </a:gridCol>
                <a:gridCol w="208280">
                  <a:extLst>
                    <a:ext uri="{9D8B030D-6E8A-4147-A177-3AD203B41FA5}">
                      <a16:colId xmlns:a16="http://schemas.microsoft.com/office/drawing/2014/main" val="4264812862"/>
                    </a:ext>
                  </a:extLst>
                </a:gridCol>
                <a:gridCol w="208280">
                  <a:extLst>
                    <a:ext uri="{9D8B030D-6E8A-4147-A177-3AD203B41FA5}">
                      <a16:colId xmlns:a16="http://schemas.microsoft.com/office/drawing/2014/main" val="920995303"/>
                    </a:ext>
                  </a:extLst>
                </a:gridCol>
                <a:gridCol w="208280">
                  <a:extLst>
                    <a:ext uri="{9D8B030D-6E8A-4147-A177-3AD203B41FA5}">
                      <a16:colId xmlns:a16="http://schemas.microsoft.com/office/drawing/2014/main" val="1575602078"/>
                    </a:ext>
                  </a:extLst>
                </a:gridCol>
                <a:gridCol w="208280">
                  <a:extLst>
                    <a:ext uri="{9D8B030D-6E8A-4147-A177-3AD203B41FA5}">
                      <a16:colId xmlns:a16="http://schemas.microsoft.com/office/drawing/2014/main" val="1381871208"/>
                    </a:ext>
                  </a:extLst>
                </a:gridCol>
                <a:gridCol w="208280">
                  <a:extLst>
                    <a:ext uri="{9D8B030D-6E8A-4147-A177-3AD203B41FA5}">
                      <a16:colId xmlns:a16="http://schemas.microsoft.com/office/drawing/2014/main" val="3797750089"/>
                    </a:ext>
                  </a:extLst>
                </a:gridCol>
                <a:gridCol w="208280">
                  <a:extLst>
                    <a:ext uri="{9D8B030D-6E8A-4147-A177-3AD203B41FA5}">
                      <a16:colId xmlns:a16="http://schemas.microsoft.com/office/drawing/2014/main" val="2782811419"/>
                    </a:ext>
                  </a:extLst>
                </a:gridCol>
                <a:gridCol w="208280">
                  <a:extLst>
                    <a:ext uri="{9D8B030D-6E8A-4147-A177-3AD203B41FA5}">
                      <a16:colId xmlns:a16="http://schemas.microsoft.com/office/drawing/2014/main" val="1440100263"/>
                    </a:ext>
                  </a:extLst>
                </a:gridCol>
                <a:gridCol w="208280">
                  <a:extLst>
                    <a:ext uri="{9D8B030D-6E8A-4147-A177-3AD203B41FA5}">
                      <a16:colId xmlns:a16="http://schemas.microsoft.com/office/drawing/2014/main" val="132091513"/>
                    </a:ext>
                  </a:extLst>
                </a:gridCol>
                <a:gridCol w="208280">
                  <a:extLst>
                    <a:ext uri="{9D8B030D-6E8A-4147-A177-3AD203B41FA5}">
                      <a16:colId xmlns:a16="http://schemas.microsoft.com/office/drawing/2014/main" val="355279103"/>
                    </a:ext>
                  </a:extLst>
                </a:gridCol>
                <a:gridCol w="208280">
                  <a:extLst>
                    <a:ext uri="{9D8B030D-6E8A-4147-A177-3AD203B41FA5}">
                      <a16:colId xmlns:a16="http://schemas.microsoft.com/office/drawing/2014/main" val="983628192"/>
                    </a:ext>
                  </a:extLst>
                </a:gridCol>
                <a:gridCol w="208280">
                  <a:extLst>
                    <a:ext uri="{9D8B030D-6E8A-4147-A177-3AD203B41FA5}">
                      <a16:colId xmlns:a16="http://schemas.microsoft.com/office/drawing/2014/main" val="3195482397"/>
                    </a:ext>
                  </a:extLst>
                </a:gridCol>
                <a:gridCol w="208280">
                  <a:extLst>
                    <a:ext uri="{9D8B030D-6E8A-4147-A177-3AD203B41FA5}">
                      <a16:colId xmlns:a16="http://schemas.microsoft.com/office/drawing/2014/main" val="3993980650"/>
                    </a:ext>
                  </a:extLst>
                </a:gridCol>
                <a:gridCol w="208280">
                  <a:extLst>
                    <a:ext uri="{9D8B030D-6E8A-4147-A177-3AD203B41FA5}">
                      <a16:colId xmlns:a16="http://schemas.microsoft.com/office/drawing/2014/main" val="1309014558"/>
                    </a:ext>
                  </a:extLst>
                </a:gridCol>
                <a:gridCol w="208280">
                  <a:extLst>
                    <a:ext uri="{9D8B030D-6E8A-4147-A177-3AD203B41FA5}">
                      <a16:colId xmlns:a16="http://schemas.microsoft.com/office/drawing/2014/main" val="3850942370"/>
                    </a:ext>
                  </a:extLst>
                </a:gridCol>
                <a:gridCol w="208280">
                  <a:extLst>
                    <a:ext uri="{9D8B030D-6E8A-4147-A177-3AD203B41FA5}">
                      <a16:colId xmlns:a16="http://schemas.microsoft.com/office/drawing/2014/main" val="2982210199"/>
                    </a:ext>
                  </a:extLst>
                </a:gridCol>
                <a:gridCol w="208280">
                  <a:extLst>
                    <a:ext uri="{9D8B030D-6E8A-4147-A177-3AD203B41FA5}">
                      <a16:colId xmlns:a16="http://schemas.microsoft.com/office/drawing/2014/main" val="3880190633"/>
                    </a:ext>
                  </a:extLst>
                </a:gridCol>
                <a:gridCol w="208280">
                  <a:extLst>
                    <a:ext uri="{9D8B030D-6E8A-4147-A177-3AD203B41FA5}">
                      <a16:colId xmlns:a16="http://schemas.microsoft.com/office/drawing/2014/main" val="1731836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03218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DBB 3x3 - 2019-08-04 07:59:06</a:t>
                      </a:r>
                      <a:r>
                        <a:rPr kumimoji="0" lang="en-US" sz="1000" b="0" i="0" u="none" strike="noStrike" kern="1200" cap="none" spc="0" normalizeH="0" baseline="0" noProof="0">
                          <a:ln>
                            <a:noFill/>
                          </a:ln>
                          <a:solidFill>
                            <a:prstClr val="black"/>
                          </a:solidFill>
                          <a:effectLst/>
                          <a:uLnTx/>
                          <a:uFillTx/>
                          <a:latin typeface="+mn-lt"/>
                          <a:ea typeface="+mn-ea"/>
                          <a:cs typeface="+mn-cs"/>
                        </a:rPr>
                        <a:t>
 NO WORDS NEEDED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09:34:53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04587557"/>
                  </a:ext>
                </a:extLst>
              </a:tr>
            </a:tbl>
          </a:graphicData>
        </a:graphic>
      </p:graphicFrame>
      <p:sp>
        <p:nvSpPr>
          <p:cNvPr id="4" name="Text Placeholder 3">
            <a:extLst>
              <a:ext uri="{FF2B5EF4-FFF2-40B4-BE49-F238E27FC236}">
                <a16:creationId xmlns:a16="http://schemas.microsoft.com/office/drawing/2014/main" id="{2422EF25-92FD-4677-A9E7-DDB8D59A04C5}"/>
              </a:ext>
            </a:extLst>
          </p:cNvPr>
          <p:cNvSpPr>
            <a:spLocks noGrp="1"/>
          </p:cNvSpPr>
          <p:nvPr>
            <p:ph type="body" sz="quarter" idx="14"/>
          </p:nvPr>
        </p:nvSpPr>
        <p:spPr/>
        <p:txBody>
          <a:bodyPr/>
          <a:lstStyle/>
          <a:p>
            <a:r>
              <a:rPr lang="en-US"/>
              <a:t>06/08/2019 - 06/07/2020</a:t>
            </a:r>
          </a:p>
        </p:txBody>
      </p:sp>
    </p:spTree>
    <p:extLst>
      <p:ext uri="{BB962C8B-B14F-4D97-AF65-F5344CB8AC3E}">
        <p14:creationId xmlns:p14="http://schemas.microsoft.com/office/powerpoint/2010/main" val="12125874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4270</Words>
  <Application>Microsoft Office PowerPoint</Application>
  <PresentationFormat>On-screen Show (4:3)</PresentationFormat>
  <Paragraphs>1720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Übersicht der eigenen Kanäle</vt:lpstr>
      <vt:lpstr>Facebook KPIs pro Facebook Page | DBB 3x3</vt:lpstr>
      <vt:lpstr>Facebook Reichweite | DBB 3x3</vt:lpstr>
      <vt:lpstr>Facebook Erfolgreiche Postings nach Reichweite | DBB 3x3 - 1 of 26</vt:lpstr>
      <vt:lpstr>Facebook Erfolgreiche Postings nach Reichweite | DBB 3x3 - 2 of 26</vt:lpstr>
      <vt:lpstr>Facebook Erfolgreiche Postings nach Reichweite | DBB 3x3 - 3 of 26</vt:lpstr>
      <vt:lpstr>Facebook Erfolgreiche Postings nach Reichweite | DBB 3x3 - 4 of 26</vt:lpstr>
      <vt:lpstr>Facebook Erfolgreiche Postings nach Reichweite | DBB 3x3 - 5 of 26</vt:lpstr>
      <vt:lpstr>Facebook Erfolgreiche Postings nach Reichweite | DBB 3x3 - 6 of 26</vt:lpstr>
      <vt:lpstr>Facebook Erfolgreiche Postings nach Reichweite | DBB 3x3 - 7 of 26</vt:lpstr>
      <vt:lpstr>Facebook Erfolgreiche Postings nach Reichweite | DBB 3x3 - 8 of 26</vt:lpstr>
      <vt:lpstr>Facebook Erfolgreiche Postings nach Reichweite | DBB 3x3 - 9 of 26</vt:lpstr>
      <vt:lpstr>Facebook Erfolgreiche Postings nach Reichweite | DBB 3x3 - 10 of 26</vt:lpstr>
      <vt:lpstr>Facebook Erfolgreiche Postings nach Reichweite | DBB 3x3 - 11 of 26</vt:lpstr>
      <vt:lpstr>Facebook Erfolgreiche Postings nach Reichweite | DBB 3x3 - 12 of 26</vt:lpstr>
      <vt:lpstr>Facebook Erfolgreiche Postings nach Reichweite | DBB 3x3 - 13 of 26</vt:lpstr>
      <vt:lpstr>Facebook Erfolgreiche Postings nach Reichweite | DBB 3x3 - 14 of 26</vt:lpstr>
      <vt:lpstr>Facebook Erfolgreiche Postings nach Reichweite | DBB 3x3 - 15 of 26</vt:lpstr>
      <vt:lpstr>Facebook Erfolgreiche Postings nach Reichweite | DBB 3x3 - 16 of 26</vt:lpstr>
      <vt:lpstr>Facebook Erfolgreiche Postings nach Reichweite | DBB 3x3 - 17 of 26</vt:lpstr>
      <vt:lpstr>Facebook Erfolgreiche Postings nach Reichweite | DBB 3x3 - 18 of 26</vt:lpstr>
      <vt:lpstr>Facebook Erfolgreiche Postings nach Reichweite | DBB 3x3 - 19 of 26</vt:lpstr>
      <vt:lpstr>Facebook Erfolgreiche Postings nach Reichweite | DBB 3x3 - 20 of 26</vt:lpstr>
      <vt:lpstr>Facebook Erfolgreiche Postings nach Reichweite | DBB 3x3 - 21 of 26</vt:lpstr>
      <vt:lpstr>Facebook Erfolgreiche Postings nach Reichweite | DBB 3x3 - 22 of 26</vt:lpstr>
      <vt:lpstr>Facebook Erfolgreiche Postings nach Reichweite | DBB 3x3 - 23 of 26</vt:lpstr>
      <vt:lpstr>Facebook Erfolgreiche Postings nach Reichweite | DBB 3x3 - 24 of 26</vt:lpstr>
      <vt:lpstr>Facebook Erfolgreiche Postings nach Reichweite | DBB 3x3 - 25 of 26</vt:lpstr>
      <vt:lpstr>Facebook Erfolgreiche Postings nach Reichweite | DBB 3x3 - 26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Übersicht der eigenen Kanäle</dc:title>
  <dc:creator>Frederik Peiniger</dc:creator>
  <cp:lastModifiedBy>Frederik Peiniger</cp:lastModifiedBy>
  <cp:revision>1</cp:revision>
  <dcterms:created xsi:type="dcterms:W3CDTF">2020-06-08T05:53:02Z</dcterms:created>
  <dcterms:modified xsi:type="dcterms:W3CDTF">2020-06-08T05:54:48Z</dcterms:modified>
</cp:coreProperties>
</file>