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22/01/2020</c:v>
                </c:pt>
                <c:pt idx="1">
                  <c:v>23/01/2020</c:v>
                </c:pt>
                <c:pt idx="2">
                  <c:v>24/01/2020</c:v>
                </c:pt>
                <c:pt idx="3">
                  <c:v>25/01/2020</c:v>
                </c:pt>
                <c:pt idx="4">
                  <c:v>26/01/2020</c:v>
                </c:pt>
                <c:pt idx="5">
                  <c:v>27/01/2020</c:v>
                </c:pt>
                <c:pt idx="6">
                  <c:v>28/01/2020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4.9942844126864901E-2</c:v>
                </c:pt>
                <c:pt idx="1">
                  <c:v>0.364012534147517</c:v>
                </c:pt>
                <c:pt idx="2">
                  <c:v>0.338895825599838</c:v>
                </c:pt>
                <c:pt idx="3">
                  <c:v>0.14128492224970399</c:v>
                </c:pt>
                <c:pt idx="4">
                  <c:v>0.175743011643238</c:v>
                </c:pt>
                <c:pt idx="5">
                  <c:v>0.81414048522669802</c:v>
                </c:pt>
                <c:pt idx="6">
                  <c:v>0.201522810520469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E7-47AA-A950-6F309BE9E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740784"/>
        <c:axId val="297741440"/>
      </c:lineChart>
      <c:catAx>
        <c:axId val="29774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41440"/>
        <c:crosses val="autoZero"/>
        <c:auto val="1"/>
        <c:lblAlgn val="ctr"/>
        <c:lblOffset val="100"/>
        <c:noMultiLvlLbl val="0"/>
      </c:catAx>
      <c:valAx>
        <c:axId val="29774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4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A035C-4C5A-4F76-BCBC-FE114EF51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1LIVE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272F55-BE87-4AE9-8EE9-8F362B1D7D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3003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2C1A1-B217-486F-AC9A-339850F44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22/01/2020 - 28/01/2020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A8D5E-3725-450F-A7B1-85C4F7066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37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1LIVE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1LIVE</dc:title>
  <dc:creator>Frederik Peiniger</dc:creator>
  <cp:lastModifiedBy>Frederik Peiniger</cp:lastModifiedBy>
  <cp:revision>1</cp:revision>
  <dcterms:created xsi:type="dcterms:W3CDTF">2020-01-29T12:25:35Z</dcterms:created>
  <dcterms:modified xsi:type="dcterms:W3CDTF">2020-01-29T12:25:41Z</dcterms:modified>
</cp:coreProperties>
</file>