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5724C-058E-4A4C-BB48-ABE453AF4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Automobile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750DD9-883B-4AC3-8A72-D22B27F4D6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0936587"/>
              </p:ext>
            </p:extLst>
          </p:nvPr>
        </p:nvGraphicFramePr>
        <p:xfrm>
          <a:off x="457200" y="1731963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641165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22987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1469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8096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7291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2503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0487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906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556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 this is an 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20309692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043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Aankhi Jhyal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658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For testing purposes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139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11185815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264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F60966-AEEF-406D-BB1F-E6924D4C8E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17.11.2019 - 17.12.2019</a:t>
            </a:r>
          </a:p>
        </p:txBody>
      </p:sp>
    </p:spTree>
    <p:extLst>
      <p:ext uri="{BB962C8B-B14F-4D97-AF65-F5344CB8AC3E}">
        <p14:creationId xmlns:p14="http://schemas.microsoft.com/office/powerpoint/2010/main" val="15785871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86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Table | Automobile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Automobile</dc:title>
  <dc:creator>Frederik Peiniger</dc:creator>
  <cp:lastModifiedBy>Frederik Peiniger</cp:lastModifiedBy>
  <cp:revision>1</cp:revision>
  <dcterms:created xsi:type="dcterms:W3CDTF">2020-01-15T12:24:18Z</dcterms:created>
  <dcterms:modified xsi:type="dcterms:W3CDTF">2020-01-15T12:24:26Z</dcterms:modified>
</cp:coreProperties>
</file>