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6.1229964364315201E-2</c:v>
                </c:pt>
                <c:pt idx="1">
                  <c:v>5.1842651883246701E-2</c:v>
                </c:pt>
                <c:pt idx="2">
                  <c:v>6.4447328485600905E-2</c:v>
                </c:pt>
                <c:pt idx="3">
                  <c:v>5.1069394047826802E-2</c:v>
                </c:pt>
                <c:pt idx="4">
                  <c:v>2.6883397765757801E-2</c:v>
                </c:pt>
                <c:pt idx="5">
                  <c:v>9.5879871303919395E-2</c:v>
                </c:pt>
                <c:pt idx="6">
                  <c:v>5.5146597689761899E-2</c:v>
                </c:pt>
                <c:pt idx="7">
                  <c:v>0.10669493926084</c:v>
                </c:pt>
                <c:pt idx="8">
                  <c:v>5.9361937650918198E-2</c:v>
                </c:pt>
                <c:pt idx="9">
                  <c:v>5.7505389682668703E-2</c:v>
                </c:pt>
                <c:pt idx="10">
                  <c:v>4.3738129462793499E-2</c:v>
                </c:pt>
                <c:pt idx="11">
                  <c:v>3.8491695211019097E-2</c:v>
                </c:pt>
                <c:pt idx="12">
                  <c:v>3.5652580948729203E-2</c:v>
                </c:pt>
                <c:pt idx="13">
                  <c:v>4.8338480830869002E-2</c:v>
                </c:pt>
                <c:pt idx="14">
                  <c:v>2.5289089975152401E-2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B3-4C0A-A459-9BC39A6D57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2.42454382442145E-2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5.2821365814190502E-2</c:v>
                </c:pt>
                <c:pt idx="7">
                  <c:v>2.3930335420858002E-2</c:v>
                </c:pt>
                <c:pt idx="8">
                  <c:v>0</c:v>
                </c:pt>
                <c:pt idx="9">
                  <c:v>6.5762405337159002E-3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4.2609777957993103E-2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B3-4C0A-A459-9BC39A6D57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1.7925430210325E-2</c:v>
                </c:pt>
                <c:pt idx="1">
                  <c:v>2.3900573613766699E-2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5.07856844117823E-2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1.19452905691931E-2</c:v>
                </c:pt>
                <c:pt idx="11">
                  <c:v>0</c:v>
                </c:pt>
                <c:pt idx="12">
                  <c:v>0</c:v>
                </c:pt>
                <c:pt idx="13">
                  <c:v>3.5838012184924099E-2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B3-4C0A-A459-9BC39A6D57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true fruits Smoothies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0.20866570075409099</c:v>
                </c:pt>
                <c:pt idx="1">
                  <c:v>0</c:v>
                </c:pt>
                <c:pt idx="2">
                  <c:v>0</c:v>
                </c:pt>
                <c:pt idx="3">
                  <c:v>0.232974142548041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9.0046688672792696E-2</c:v>
                </c:pt>
                <c:pt idx="9">
                  <c:v>7.7970553180556207E-2</c:v>
                </c:pt>
                <c:pt idx="10">
                  <c:v>4.2289333987598703E-2</c:v>
                </c:pt>
                <c:pt idx="11">
                  <c:v>5.37186321558661E-2</c:v>
                </c:pt>
                <c:pt idx="12">
                  <c:v>9.6928975873074794E-2</c:v>
                </c:pt>
                <c:pt idx="13">
                  <c:v>0.50436521397582601</c:v>
                </c:pt>
                <c:pt idx="14">
                  <c:v>0.196585027041601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B3-4C0A-A459-9BC39A6D57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Barcelona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7.8340486678715196E-2</c:v>
                </c:pt>
                <c:pt idx="1">
                  <c:v>6.2409746845848303E-2</c:v>
                </c:pt>
                <c:pt idx="2">
                  <c:v>0.108098013673253</c:v>
                </c:pt>
                <c:pt idx="3">
                  <c:v>4.6108498463129199E-2</c:v>
                </c:pt>
                <c:pt idx="4">
                  <c:v>0.103824200205632</c:v>
                </c:pt>
                <c:pt idx="5">
                  <c:v>0.115005640482125</c:v>
                </c:pt>
                <c:pt idx="6">
                  <c:v>0.101258908979543</c:v>
                </c:pt>
                <c:pt idx="7">
                  <c:v>6.4932700016994305E-2</c:v>
                </c:pt>
                <c:pt idx="8">
                  <c:v>7.6651982151094797E-2</c:v>
                </c:pt>
                <c:pt idx="9">
                  <c:v>5.8830759010388797E-2</c:v>
                </c:pt>
                <c:pt idx="10">
                  <c:v>5.73078674786466E-2</c:v>
                </c:pt>
                <c:pt idx="11">
                  <c:v>0.14391727424450901</c:v>
                </c:pt>
                <c:pt idx="12">
                  <c:v>0.14138375946537099</c:v>
                </c:pt>
                <c:pt idx="13">
                  <c:v>0.108327470073381</c:v>
                </c:pt>
                <c:pt idx="14">
                  <c:v>8.8984311405565897E-2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1B3-4C0A-A459-9BC39A6D57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BMW 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3.2927913028872199E-2</c:v>
                </c:pt>
                <c:pt idx="1">
                  <c:v>0.100114987946244</c:v>
                </c:pt>
                <c:pt idx="2">
                  <c:v>0.117056076668031</c:v>
                </c:pt>
                <c:pt idx="3">
                  <c:v>9.3562777330948796E-2</c:v>
                </c:pt>
                <c:pt idx="4">
                  <c:v>6.8220950047022097E-2</c:v>
                </c:pt>
                <c:pt idx="5">
                  <c:v>9.3971123487675307E-2</c:v>
                </c:pt>
                <c:pt idx="6">
                  <c:v>0.193938550855039</c:v>
                </c:pt>
                <c:pt idx="7">
                  <c:v>0.26046310636292103</c:v>
                </c:pt>
                <c:pt idx="8">
                  <c:v>0</c:v>
                </c:pt>
                <c:pt idx="9">
                  <c:v>2.2421524663677101E-2</c:v>
                </c:pt>
                <c:pt idx="10">
                  <c:v>0.12762350716543699</c:v>
                </c:pt>
                <c:pt idx="11">
                  <c:v>3.3519652283554101E-2</c:v>
                </c:pt>
                <c:pt idx="12">
                  <c:v>0.12600739322297799</c:v>
                </c:pt>
                <c:pt idx="13">
                  <c:v>0</c:v>
                </c:pt>
                <c:pt idx="14">
                  <c:v>0.34402727951365603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1B3-4C0A-A459-9BC39A6D57D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IPL - Indian Premier League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1B3-4C0A-A459-9BC39A6D57D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IBM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1B3-4C0A-A459-9BC39A6D57D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Gartenfestivals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0</c:v>
                </c:pt>
                <c:pt idx="1">
                  <c:v>0.99412079102084405</c:v>
                </c:pt>
                <c:pt idx="2">
                  <c:v>0</c:v>
                </c:pt>
                <c:pt idx="3">
                  <c:v>1.50138918572345</c:v>
                </c:pt>
                <c:pt idx="4">
                  <c:v>9.0816817137667594E-2</c:v>
                </c:pt>
                <c:pt idx="5">
                  <c:v>0</c:v>
                </c:pt>
                <c:pt idx="6">
                  <c:v>5.3994872890407999</c:v>
                </c:pt>
                <c:pt idx="7">
                  <c:v>2.3702754644458701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1B3-4C0A-A459-9BC39A6D57D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Ryanair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3.4469243600835598E-3</c:v>
                </c:pt>
                <c:pt idx="1">
                  <c:v>4.6318862473620102E-3</c:v>
                </c:pt>
                <c:pt idx="2">
                  <c:v>6.9930183359414397E-3</c:v>
                </c:pt>
                <c:pt idx="3">
                  <c:v>8.3302374934489196E-3</c:v>
                </c:pt>
                <c:pt idx="4">
                  <c:v>1.4530568362167699E-2</c:v>
                </c:pt>
                <c:pt idx="5">
                  <c:v>6.6983945344750101E-3</c:v>
                </c:pt>
                <c:pt idx="6">
                  <c:v>5.0513698828522401E-3</c:v>
                </c:pt>
                <c:pt idx="7">
                  <c:v>9.5595781701811704E-3</c:v>
                </c:pt>
                <c:pt idx="8">
                  <c:v>5.8970131830973598E-3</c:v>
                </c:pt>
                <c:pt idx="9">
                  <c:v>9.37835142831887E-3</c:v>
                </c:pt>
                <c:pt idx="10">
                  <c:v>4.0075628726129603E-3</c:v>
                </c:pt>
                <c:pt idx="11">
                  <c:v>4.7189129570908402E-3</c:v>
                </c:pt>
                <c:pt idx="12">
                  <c:v>4.2212460055800699E-3</c:v>
                </c:pt>
                <c:pt idx="13">
                  <c:v>6.2143523762852202E-3</c:v>
                </c:pt>
                <c:pt idx="14">
                  <c:v>5.3196558114261801E-3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1B3-4C0A-A459-9BC39A6D57D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1B3-4C0A-A459-9BC39A6D57D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Nepali Congress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0</c:v>
                </c:pt>
                <c:pt idx="1">
                  <c:v>8.5029154796596701E-2</c:v>
                </c:pt>
                <c:pt idx="2">
                  <c:v>0.219150577259761</c:v>
                </c:pt>
                <c:pt idx="3">
                  <c:v>0.31171459346541802</c:v>
                </c:pt>
                <c:pt idx="4">
                  <c:v>0</c:v>
                </c:pt>
                <c:pt idx="5">
                  <c:v>4.9555428664654497E-2</c:v>
                </c:pt>
                <c:pt idx="6">
                  <c:v>4.8531216991635498E-2</c:v>
                </c:pt>
                <c:pt idx="7">
                  <c:v>6.0559842095819098E-2</c:v>
                </c:pt>
                <c:pt idx="8">
                  <c:v>0</c:v>
                </c:pt>
                <c:pt idx="9">
                  <c:v>4.1593606002528198E-2</c:v>
                </c:pt>
                <c:pt idx="10">
                  <c:v>0.12335107142129</c:v>
                </c:pt>
                <c:pt idx="11">
                  <c:v>3.5883801725684603E-2</c:v>
                </c:pt>
                <c:pt idx="12">
                  <c:v>0</c:v>
                </c:pt>
                <c:pt idx="13">
                  <c:v>3.7517790365268297E-2</c:v>
                </c:pt>
                <c:pt idx="14">
                  <c:v>4.5674763062166598E-2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1B3-4C0A-A459-9BC39A6D57D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Nepal Communist Party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7.1046998938791697E-2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41B3-4C0A-A459-9BC39A6D57D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Aankhi Jhyal test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1B3-4C0A-A459-9BC39A6D57D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1B3-4C0A-A459-9BC39A6D57D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DAZN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3.0154086694032699E-2</c:v>
                </c:pt>
                <c:pt idx="1">
                  <c:v>9.0861768375477506E-2</c:v>
                </c:pt>
                <c:pt idx="2">
                  <c:v>1.8444038859112302E-2</c:v>
                </c:pt>
                <c:pt idx="3">
                  <c:v>4.8445174294512901E-2</c:v>
                </c:pt>
                <c:pt idx="4">
                  <c:v>3.9544951440603202E-2</c:v>
                </c:pt>
                <c:pt idx="5">
                  <c:v>1.1907830300531001E-2</c:v>
                </c:pt>
                <c:pt idx="6">
                  <c:v>1.1033570898476E-2</c:v>
                </c:pt>
                <c:pt idx="7">
                  <c:v>6.9915044811527993E-2</c:v>
                </c:pt>
                <c:pt idx="8">
                  <c:v>5.7238588142278397E-2</c:v>
                </c:pt>
                <c:pt idx="9">
                  <c:v>9.9953693381583705E-2</c:v>
                </c:pt>
                <c:pt idx="10">
                  <c:v>1.87816785454426E-2</c:v>
                </c:pt>
                <c:pt idx="11">
                  <c:v>1.6630265117950401E-2</c:v>
                </c:pt>
                <c:pt idx="12">
                  <c:v>1.23870706357305E-2</c:v>
                </c:pt>
                <c:pt idx="13">
                  <c:v>3.0052937828469E-2</c:v>
                </c:pt>
                <c:pt idx="14">
                  <c:v>4.2075839080318797E-2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41B3-4C0A-A459-9BC39A6D57D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Hinode Cosmeticos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0.153763150795792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0.32948264500598401</c:v>
                </c:pt>
                <c:pt idx="7">
                  <c:v>0.275563561087737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41B3-4C0A-A459-9BC39A6D57D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Daniel Sánchez Otero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41B3-4C0A-A459-9BC39A6D57D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Alejandro Cacace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0</c:v>
                </c:pt>
                <c:pt idx="1">
                  <c:v>0.19419693854238099</c:v>
                </c:pt>
                <c:pt idx="2">
                  <c:v>9.1362442422627393E-2</c:v>
                </c:pt>
                <c:pt idx="3">
                  <c:v>0</c:v>
                </c:pt>
                <c:pt idx="4">
                  <c:v>0</c:v>
                </c:pt>
                <c:pt idx="5">
                  <c:v>0.35393514994671899</c:v>
                </c:pt>
                <c:pt idx="6">
                  <c:v>0.31581751074921</c:v>
                </c:pt>
                <c:pt idx="7">
                  <c:v>0.52501426669203</c:v>
                </c:pt>
                <c:pt idx="8">
                  <c:v>0.54004715904769196</c:v>
                </c:pt>
                <c:pt idx="9">
                  <c:v>0.30413625304136299</c:v>
                </c:pt>
                <c:pt idx="10">
                  <c:v>0.34211426616489898</c:v>
                </c:pt>
                <c:pt idx="11">
                  <c:v>0.220465257716284</c:v>
                </c:pt>
                <c:pt idx="12">
                  <c:v>0</c:v>
                </c:pt>
                <c:pt idx="13">
                  <c:v>0</c:v>
                </c:pt>
                <c:pt idx="14">
                  <c:v>1.49401254514351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41B3-4C0A-A459-9BC39A6D57DD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Bird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03.09.2019</c:v>
                </c:pt>
                <c:pt idx="1">
                  <c:v>04.09.2019</c:v>
                </c:pt>
                <c:pt idx="2">
                  <c:v>05.09.2019</c:v>
                </c:pt>
                <c:pt idx="3">
                  <c:v>06.09.2019</c:v>
                </c:pt>
                <c:pt idx="4">
                  <c:v>07.09.2019</c:v>
                </c:pt>
                <c:pt idx="5">
                  <c:v>08.09.2019</c:v>
                </c:pt>
                <c:pt idx="6">
                  <c:v>09.09.2019</c:v>
                </c:pt>
                <c:pt idx="7">
                  <c:v>10.09.2019</c:v>
                </c:pt>
                <c:pt idx="8">
                  <c:v>11.09.2019</c:v>
                </c:pt>
                <c:pt idx="9">
                  <c:v>12.09.2019</c:v>
                </c:pt>
                <c:pt idx="10">
                  <c:v>13.09.2019</c:v>
                </c:pt>
                <c:pt idx="11">
                  <c:v>14.09.2019</c:v>
                </c:pt>
                <c:pt idx="12">
                  <c:v>15.09.2019</c:v>
                </c:pt>
                <c:pt idx="13">
                  <c:v>16.09.2019</c:v>
                </c:pt>
                <c:pt idx="14">
                  <c:v>17.09.2019</c:v>
                </c:pt>
              </c:strCache>
            </c:str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41B3-4C0A-A459-9BC39A6D5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446752"/>
        <c:axId val="358453312"/>
      </c:lineChart>
      <c:catAx>
        <c:axId val="35844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53312"/>
        <c:crosses val="autoZero"/>
        <c:auto val="1"/>
        <c:lblAlgn val="ctr"/>
        <c:lblOffset val="100"/>
        <c:noMultiLvlLbl val="0"/>
      </c:catAx>
      <c:valAx>
        <c:axId val="35845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4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CDAD0-DEB4-4B61-BD84-F72792994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3AFC8A-309F-4995-889A-9360D13526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3613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45C0E-C159-44FF-BE47-C89322076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03.09.2019 - 17.09.2019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706C6-F158-4C6A-8871-77AA2B8AE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4171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Frederik Peiniger</dc:creator>
  <cp:lastModifiedBy>Frederik Peiniger</cp:lastModifiedBy>
  <cp:revision>1</cp:revision>
  <dcterms:created xsi:type="dcterms:W3CDTF">2020-01-15T10:43:51Z</dcterms:created>
  <dcterms:modified xsi:type="dcterms:W3CDTF">2020-01-15T10:43:57Z</dcterms:modified>
</cp:coreProperties>
</file>