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CE9F-4859-8198-5201F6874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908184"/>
        <c:axId val="293908512"/>
      </c:lineChart>
      <c:catAx>
        <c:axId val="29390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08512"/>
        <c:crosses val="autoZero"/>
        <c:auto val="1"/>
        <c:lblAlgn val="ctr"/>
        <c:lblOffset val="100"/>
        <c:noMultiLvlLbl val="0"/>
      </c:catAx>
      <c:valAx>
        <c:axId val="29390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0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897E4-C68E-456F-99DD-825AB34D2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quintly Appendix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7BFAB6-E5BA-4FB0-BD7D-B97CFB9E45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6484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E1727-884A-42A1-B32C-615051EB9D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F316E-17F8-46D9-98EE-B47C0CD4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305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quintly Appendix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quintly Appendix</dc:title>
  <dc:creator>Frederik Peiniger</dc:creator>
  <cp:lastModifiedBy>Frederik Peiniger</cp:lastModifiedBy>
  <cp:revision>1</cp:revision>
  <dcterms:created xsi:type="dcterms:W3CDTF">2019-12-09T11:24:55Z</dcterms:created>
  <dcterms:modified xsi:type="dcterms:W3CDTF">2019-12-09T11:25:00Z</dcterms:modified>
</cp:coreProperties>
</file>