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Sheet1!$A$2:$A$29</c:f>
            </c:multiLvlStrRef>
          </c:cat>
          <c:val>
            <c:numRef>
              <c:f>Sheet1!$B$2:$B$29</c:f>
            </c:numRef>
          </c:val>
          <c:smooth val="0"/>
          <c:extLst>
            <c:ext xmlns:c16="http://schemas.microsoft.com/office/drawing/2014/chart" uri="{C3380CC4-5D6E-409C-BE32-E72D297353CC}">
              <c16:uniqueId val="{00000000-25F0-4AED-AEA9-88F9B3DB8D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6656776"/>
        <c:axId val="256658088"/>
      </c:lineChart>
      <c:catAx>
        <c:axId val="256656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658088"/>
        <c:crosses val="autoZero"/>
        <c:auto val="1"/>
        <c:lblAlgn val="ctr"/>
        <c:lblOffset val="100"/>
        <c:noMultiLvlLbl val="0"/>
      </c:catAx>
      <c:valAx>
        <c:axId val="256658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656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F8500-B276-4532-B4C3-D68569F9E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quintly Appendix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B5E19D-E912-48FA-89A1-33F50AC2D5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28006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E4F1E7-25E8-4C7B-B48F-B1C607A5A5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09.11.2019 - 06.12.2019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F735FF-50CC-4C92-9C91-738D30DD6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5595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 | quintly Appendix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quintly Appendix</dc:title>
  <dc:creator>Frederik Peiniger</dc:creator>
  <cp:lastModifiedBy>Frederik Peiniger</cp:lastModifiedBy>
  <cp:revision>1</cp:revision>
  <dcterms:created xsi:type="dcterms:W3CDTF">2019-12-09T11:24:26Z</dcterms:created>
  <dcterms:modified xsi:type="dcterms:W3CDTF">2019-12-09T11:24:31Z</dcterms:modified>
</cp:coreProperties>
</file>