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A2E0C-433C-4D5B-B1C5-154FD2A40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quintly Appendix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565618-B3B4-45AE-96F9-04F8BB0BE6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439453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6337770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720745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81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80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54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25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3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2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14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22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910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50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580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7DBB5-4A06-47A2-AEDE-B0728581F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</p:spTree>
    <p:extLst>
      <p:ext uri="{BB962C8B-B14F-4D97-AF65-F5344CB8AC3E}">
        <p14:creationId xmlns:p14="http://schemas.microsoft.com/office/powerpoint/2010/main" val="1423400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D37AD-30F7-414A-96F2-0690EDCEA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quintly Appendix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01B81-C25A-40C1-81CE-76AD50CB4B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1110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9562806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33949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861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10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70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95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21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04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06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12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401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50DFF-CDFA-48D1-B1E4-49547F585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</p:spTree>
    <p:extLst>
      <p:ext uri="{BB962C8B-B14F-4D97-AF65-F5344CB8AC3E}">
        <p14:creationId xmlns:p14="http://schemas.microsoft.com/office/powerpoint/2010/main" val="1842140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EC49C-B608-4123-94FD-AEB9D44B9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quintly Appendix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AE0081-ADCF-4BC6-A7D5-8D340E37EA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4917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4624495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721934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90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Zealand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320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985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2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326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Latvia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96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AA77A-766D-403F-B9CC-6DA83FD2A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</p:spTree>
    <p:extLst>
      <p:ext uri="{BB962C8B-B14F-4D97-AF65-F5344CB8AC3E}">
        <p14:creationId xmlns:p14="http://schemas.microsoft.com/office/powerpoint/2010/main" val="1064415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117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Reach By Country Table | quintly Appendix - 1 of 3</vt:lpstr>
      <vt:lpstr>Facebook Reach By Country Table | quintly Appendix - 2 of 3</vt:lpstr>
      <vt:lpstr>Facebook Reach By Country Table | quintly Appendix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quintly Appendix - 1 of 3</dc:title>
  <dc:creator>Frederik Peiniger</dc:creator>
  <cp:lastModifiedBy>Frederik Peiniger</cp:lastModifiedBy>
  <cp:revision>1</cp:revision>
  <dcterms:created xsi:type="dcterms:W3CDTF">2019-12-09T08:46:42Z</dcterms:created>
  <dcterms:modified xsi:type="dcterms:W3CDTF">2019-12-09T08:47:03Z</dcterms:modified>
</cp:coreProperties>
</file>