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266</c:v>
                </c:pt>
                <c:pt idx="1">
                  <c:v>266</c:v>
                </c:pt>
                <c:pt idx="2">
                  <c:v>266</c:v>
                </c:pt>
                <c:pt idx="3">
                  <c:v>266</c:v>
                </c:pt>
                <c:pt idx="4">
                  <c:v>266</c:v>
                </c:pt>
                <c:pt idx="5">
                  <c:v>266</c:v>
                </c:pt>
                <c:pt idx="6">
                  <c:v>268</c:v>
                </c:pt>
                <c:pt idx="7">
                  <c:v>268</c:v>
                </c:pt>
                <c:pt idx="8">
                  <c:v>269</c:v>
                </c:pt>
                <c:pt idx="9">
                  <c:v>269</c:v>
                </c:pt>
                <c:pt idx="10">
                  <c:v>270</c:v>
                </c:pt>
                <c:pt idx="11">
                  <c:v>270</c:v>
                </c:pt>
                <c:pt idx="12">
                  <c:v>270</c:v>
                </c:pt>
                <c:pt idx="13">
                  <c:v>271</c:v>
                </c:pt>
                <c:pt idx="14">
                  <c:v>271</c:v>
                </c:pt>
                <c:pt idx="15">
                  <c:v>271</c:v>
                </c:pt>
                <c:pt idx="16">
                  <c:v>271</c:v>
                </c:pt>
                <c:pt idx="17">
                  <c:v>271</c:v>
                </c:pt>
                <c:pt idx="18">
                  <c:v>271</c:v>
                </c:pt>
                <c:pt idx="19">
                  <c:v>271</c:v>
                </c:pt>
                <c:pt idx="20">
                  <c:v>271</c:v>
                </c:pt>
                <c:pt idx="21">
                  <c:v>271</c:v>
                </c:pt>
                <c:pt idx="22">
                  <c:v>270</c:v>
                </c:pt>
                <c:pt idx="23">
                  <c:v>271</c:v>
                </c:pt>
                <c:pt idx="24">
                  <c:v>271</c:v>
                </c:pt>
                <c:pt idx="25">
                  <c:v>271</c:v>
                </c:pt>
                <c:pt idx="26">
                  <c:v>272</c:v>
                </c:pt>
                <c:pt idx="27">
                  <c:v>272</c:v>
                </c:pt>
                <c:pt idx="28">
                  <c:v>272</c:v>
                </c:pt>
                <c:pt idx="29">
                  <c:v>272</c:v>
                </c:pt>
                <c:pt idx="30">
                  <c:v>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7E-4528-83F2-24C0F0DCC6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Hendrik Tervooren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7E-4528-83F2-24C0F0DCC6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Joshan Chaudhary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53</c:v>
                </c:pt>
                <c:pt idx="1">
                  <c:v>53</c:v>
                </c:pt>
                <c:pt idx="2">
                  <c:v>53</c:v>
                </c:pt>
                <c:pt idx="3">
                  <c:v>53</c:v>
                </c:pt>
                <c:pt idx="4">
                  <c:v>53</c:v>
                </c:pt>
                <c:pt idx="5">
                  <c:v>53</c:v>
                </c:pt>
                <c:pt idx="6">
                  <c:v>53</c:v>
                </c:pt>
                <c:pt idx="7">
                  <c:v>53</c:v>
                </c:pt>
                <c:pt idx="8">
                  <c:v>53</c:v>
                </c:pt>
                <c:pt idx="9">
                  <c:v>53</c:v>
                </c:pt>
                <c:pt idx="10">
                  <c:v>53</c:v>
                </c:pt>
                <c:pt idx="11">
                  <c:v>53</c:v>
                </c:pt>
                <c:pt idx="12">
                  <c:v>53</c:v>
                </c:pt>
                <c:pt idx="13">
                  <c:v>53</c:v>
                </c:pt>
                <c:pt idx="14">
                  <c:v>53</c:v>
                </c:pt>
                <c:pt idx="15">
                  <c:v>53</c:v>
                </c:pt>
                <c:pt idx="16">
                  <c:v>53</c:v>
                </c:pt>
                <c:pt idx="17">
                  <c:v>53</c:v>
                </c:pt>
                <c:pt idx="18">
                  <c:v>53</c:v>
                </c:pt>
                <c:pt idx="19">
                  <c:v>53</c:v>
                </c:pt>
                <c:pt idx="20">
                  <c:v>53</c:v>
                </c:pt>
                <c:pt idx="21">
                  <c:v>53</c:v>
                </c:pt>
                <c:pt idx="22">
                  <c:v>53</c:v>
                </c:pt>
                <c:pt idx="23">
                  <c:v>53</c:v>
                </c:pt>
                <c:pt idx="24">
                  <c:v>53</c:v>
                </c:pt>
                <c:pt idx="25">
                  <c:v>53</c:v>
                </c:pt>
                <c:pt idx="26">
                  <c:v>53</c:v>
                </c:pt>
                <c:pt idx="27">
                  <c:v>53</c:v>
                </c:pt>
                <c:pt idx="28">
                  <c:v>53</c:v>
                </c:pt>
                <c:pt idx="29">
                  <c:v>53</c:v>
                </c:pt>
                <c:pt idx="3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7E-4528-83F2-24C0F0DCC6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Hasibullah Sahibzada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Sheet1!$E$2:$E$34</c:f>
              <c:numCache>
                <c:formatCode>General</c:formatCode>
                <c:ptCount val="33"/>
                <c:pt idx="0">
                  <c:v>24</c:v>
                </c:pt>
                <c:pt idx="1">
                  <c:v>24</c:v>
                </c:pt>
                <c:pt idx="2">
                  <c:v>24</c:v>
                </c:pt>
                <c:pt idx="3">
                  <c:v>24</c:v>
                </c:pt>
                <c:pt idx="4">
                  <c:v>24</c:v>
                </c:pt>
                <c:pt idx="5">
                  <c:v>24</c:v>
                </c:pt>
                <c:pt idx="6">
                  <c:v>24</c:v>
                </c:pt>
                <c:pt idx="7">
                  <c:v>24</c:v>
                </c:pt>
                <c:pt idx="8">
                  <c:v>24</c:v>
                </c:pt>
                <c:pt idx="9">
                  <c:v>24</c:v>
                </c:pt>
                <c:pt idx="10">
                  <c:v>24</c:v>
                </c:pt>
                <c:pt idx="11">
                  <c:v>24</c:v>
                </c:pt>
                <c:pt idx="12">
                  <c:v>24</c:v>
                </c:pt>
                <c:pt idx="13">
                  <c:v>24</c:v>
                </c:pt>
                <c:pt idx="14">
                  <c:v>24</c:v>
                </c:pt>
                <c:pt idx="15">
                  <c:v>24</c:v>
                </c:pt>
                <c:pt idx="16">
                  <c:v>24</c:v>
                </c:pt>
                <c:pt idx="17">
                  <c:v>24</c:v>
                </c:pt>
                <c:pt idx="18">
                  <c:v>24</c:v>
                </c:pt>
                <c:pt idx="19">
                  <c:v>24</c:v>
                </c:pt>
                <c:pt idx="20">
                  <c:v>24</c:v>
                </c:pt>
                <c:pt idx="21">
                  <c:v>24</c:v>
                </c:pt>
                <c:pt idx="22">
                  <c:v>24</c:v>
                </c:pt>
                <c:pt idx="23">
                  <c:v>24</c:v>
                </c:pt>
                <c:pt idx="24">
                  <c:v>24</c:v>
                </c:pt>
                <c:pt idx="25">
                  <c:v>24</c:v>
                </c:pt>
                <c:pt idx="26">
                  <c:v>24</c:v>
                </c:pt>
                <c:pt idx="27">
                  <c:v>24</c:v>
                </c:pt>
                <c:pt idx="28">
                  <c:v>24</c:v>
                </c:pt>
                <c:pt idx="29">
                  <c:v>24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7E-4528-83F2-24C0F0DCC6B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Jonas Poth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Sheet1!$F$2:$F$34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D7E-4528-83F2-24C0F0DCC6B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Daniel Sanchez Otero brother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Sheet1!$G$2:$G$34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D7E-4528-83F2-24C0F0DCC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408728"/>
        <c:axId val="307403152"/>
      </c:lineChart>
      <c:catAx>
        <c:axId val="30740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03152"/>
        <c:crosses val="autoZero"/>
        <c:auto val="1"/>
        <c:lblAlgn val="ctr"/>
        <c:lblOffset val="100"/>
        <c:noMultiLvlLbl val="0"/>
      </c:catAx>
      <c:valAx>
        <c:axId val="30740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0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BC99-9C77-4CCF-9290-F04F4D71B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2679ED-6924-4FF3-A7F4-734B2FAA6F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0110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AA6FF-74FA-4897-A88F-D3EB6F602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A3972-0D72-4C46-AD58-DE8568F75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276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All Pages</dc:title>
  <dc:creator>Frederik Peiniger</dc:creator>
  <cp:lastModifiedBy>Frederik Peiniger</cp:lastModifiedBy>
  <cp:revision>1</cp:revision>
  <dcterms:created xsi:type="dcterms:W3CDTF">2019-12-02T13:39:37Z</dcterms:created>
  <dcterms:modified xsi:type="dcterms:W3CDTF">2019-12-02T13:39:42Z</dcterms:modified>
</cp:coreProperties>
</file>