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Sheet1!$B$2:$B$34</c:f>
              <c:numCache>
                <c:formatCode>General</c:formatCode>
                <c:ptCount val="33"/>
                <c:pt idx="0">
                  <c:v>20301357</c:v>
                </c:pt>
                <c:pt idx="1">
                  <c:v>20301762</c:v>
                </c:pt>
                <c:pt idx="2">
                  <c:v>20302096</c:v>
                </c:pt>
                <c:pt idx="3">
                  <c:v>20301882</c:v>
                </c:pt>
                <c:pt idx="4">
                  <c:v>20301800</c:v>
                </c:pt>
                <c:pt idx="5">
                  <c:v>20301555</c:v>
                </c:pt>
                <c:pt idx="6">
                  <c:v>20301327</c:v>
                </c:pt>
                <c:pt idx="7">
                  <c:v>20301294</c:v>
                </c:pt>
                <c:pt idx="8">
                  <c:v>20301348</c:v>
                </c:pt>
                <c:pt idx="9">
                  <c:v>20301494</c:v>
                </c:pt>
                <c:pt idx="10">
                  <c:v>20301258</c:v>
                </c:pt>
                <c:pt idx="11">
                  <c:v>20299708</c:v>
                </c:pt>
                <c:pt idx="12">
                  <c:v>20299465</c:v>
                </c:pt>
                <c:pt idx="13">
                  <c:v>20299253</c:v>
                </c:pt>
                <c:pt idx="14">
                  <c:v>20299394</c:v>
                </c:pt>
                <c:pt idx="15">
                  <c:v>20299559</c:v>
                </c:pt>
                <c:pt idx="16">
                  <c:v>20299703</c:v>
                </c:pt>
                <c:pt idx="17">
                  <c:v>20299514</c:v>
                </c:pt>
                <c:pt idx="18">
                  <c:v>20298997</c:v>
                </c:pt>
                <c:pt idx="19">
                  <c:v>20298772</c:v>
                </c:pt>
                <c:pt idx="20">
                  <c:v>20298772</c:v>
                </c:pt>
                <c:pt idx="21">
                  <c:v>20298660</c:v>
                </c:pt>
                <c:pt idx="22">
                  <c:v>20298707</c:v>
                </c:pt>
                <c:pt idx="23">
                  <c:v>20298918</c:v>
                </c:pt>
                <c:pt idx="24">
                  <c:v>20298942</c:v>
                </c:pt>
                <c:pt idx="25">
                  <c:v>20298936</c:v>
                </c:pt>
                <c:pt idx="26">
                  <c:v>20299143</c:v>
                </c:pt>
                <c:pt idx="27">
                  <c:v>20298927</c:v>
                </c:pt>
                <c:pt idx="28">
                  <c:v>20298654</c:v>
                </c:pt>
                <c:pt idx="29">
                  <c:v>20299184</c:v>
                </c:pt>
                <c:pt idx="30">
                  <c:v>20299531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6A-41AE-81FE-31B3DA314D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Sheet1!$C$2:$C$34</c:f>
              <c:numCache>
                <c:formatCode>General</c:formatCode>
                <c:ptCount val="33"/>
                <c:pt idx="0">
                  <c:v>11196119</c:v>
                </c:pt>
                <c:pt idx="1">
                  <c:v>11196007</c:v>
                </c:pt>
                <c:pt idx="2">
                  <c:v>11195781</c:v>
                </c:pt>
                <c:pt idx="3">
                  <c:v>11195451</c:v>
                </c:pt>
                <c:pt idx="4">
                  <c:v>11195101</c:v>
                </c:pt>
                <c:pt idx="5">
                  <c:v>11194624</c:v>
                </c:pt>
                <c:pt idx="6">
                  <c:v>11194204</c:v>
                </c:pt>
                <c:pt idx="7">
                  <c:v>11193853</c:v>
                </c:pt>
                <c:pt idx="8">
                  <c:v>11193591</c:v>
                </c:pt>
                <c:pt idx="9">
                  <c:v>11193354</c:v>
                </c:pt>
                <c:pt idx="10">
                  <c:v>11193355</c:v>
                </c:pt>
                <c:pt idx="11">
                  <c:v>11192501</c:v>
                </c:pt>
                <c:pt idx="12">
                  <c:v>11192263</c:v>
                </c:pt>
                <c:pt idx="13">
                  <c:v>11192040</c:v>
                </c:pt>
                <c:pt idx="14">
                  <c:v>11191884</c:v>
                </c:pt>
                <c:pt idx="15">
                  <c:v>11191827</c:v>
                </c:pt>
                <c:pt idx="16">
                  <c:v>11191675</c:v>
                </c:pt>
                <c:pt idx="17">
                  <c:v>11191387</c:v>
                </c:pt>
                <c:pt idx="18">
                  <c:v>11190933</c:v>
                </c:pt>
                <c:pt idx="19">
                  <c:v>11190398</c:v>
                </c:pt>
                <c:pt idx="20">
                  <c:v>11190169</c:v>
                </c:pt>
                <c:pt idx="21">
                  <c:v>11189905</c:v>
                </c:pt>
                <c:pt idx="22">
                  <c:v>11189699</c:v>
                </c:pt>
                <c:pt idx="23">
                  <c:v>11189519</c:v>
                </c:pt>
                <c:pt idx="24">
                  <c:v>11189269</c:v>
                </c:pt>
                <c:pt idx="25">
                  <c:v>11188961</c:v>
                </c:pt>
                <c:pt idx="26">
                  <c:v>11188831</c:v>
                </c:pt>
                <c:pt idx="27">
                  <c:v>11188508</c:v>
                </c:pt>
                <c:pt idx="28">
                  <c:v>11188273</c:v>
                </c:pt>
                <c:pt idx="29">
                  <c:v>11188095</c:v>
                </c:pt>
                <c:pt idx="30">
                  <c:v>11187838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6A-41AE-81FE-31B3DA314D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Sheet1!$D$2:$D$34</c:f>
              <c:numCache>
                <c:formatCode>General</c:formatCode>
                <c:ptCount val="33"/>
                <c:pt idx="0">
                  <c:v>16712</c:v>
                </c:pt>
                <c:pt idx="1">
                  <c:v>16711</c:v>
                </c:pt>
                <c:pt idx="2">
                  <c:v>16710</c:v>
                </c:pt>
                <c:pt idx="3">
                  <c:v>16710</c:v>
                </c:pt>
                <c:pt idx="4">
                  <c:v>16710</c:v>
                </c:pt>
                <c:pt idx="5">
                  <c:v>16710</c:v>
                </c:pt>
                <c:pt idx="6">
                  <c:v>16711</c:v>
                </c:pt>
                <c:pt idx="7">
                  <c:v>16710</c:v>
                </c:pt>
                <c:pt idx="8">
                  <c:v>16709</c:v>
                </c:pt>
                <c:pt idx="9">
                  <c:v>16705</c:v>
                </c:pt>
                <c:pt idx="10">
                  <c:v>16705</c:v>
                </c:pt>
                <c:pt idx="11">
                  <c:v>16705</c:v>
                </c:pt>
                <c:pt idx="12">
                  <c:v>16705</c:v>
                </c:pt>
                <c:pt idx="13">
                  <c:v>16705</c:v>
                </c:pt>
                <c:pt idx="14">
                  <c:v>16704</c:v>
                </c:pt>
                <c:pt idx="15">
                  <c:v>16704</c:v>
                </c:pt>
                <c:pt idx="16">
                  <c:v>16700</c:v>
                </c:pt>
                <c:pt idx="17">
                  <c:v>16701</c:v>
                </c:pt>
                <c:pt idx="18">
                  <c:v>16699</c:v>
                </c:pt>
                <c:pt idx="19">
                  <c:v>16698</c:v>
                </c:pt>
                <c:pt idx="20">
                  <c:v>16696</c:v>
                </c:pt>
                <c:pt idx="21">
                  <c:v>16696</c:v>
                </c:pt>
                <c:pt idx="22">
                  <c:v>16696</c:v>
                </c:pt>
                <c:pt idx="23">
                  <c:v>16691</c:v>
                </c:pt>
                <c:pt idx="24">
                  <c:v>16689</c:v>
                </c:pt>
                <c:pt idx="25">
                  <c:v>16688</c:v>
                </c:pt>
                <c:pt idx="26">
                  <c:v>16687</c:v>
                </c:pt>
                <c:pt idx="27">
                  <c:v>16686</c:v>
                </c:pt>
                <c:pt idx="28">
                  <c:v>16685</c:v>
                </c:pt>
                <c:pt idx="29">
                  <c:v>16681</c:v>
                </c:pt>
                <c:pt idx="30">
                  <c:v>16680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6A-41AE-81FE-31B3DA314D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true fruits Smoothies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Sheet1!$E$2:$E$34</c:f>
              <c:numCache>
                <c:formatCode>General</c:formatCode>
                <c:ptCount val="33"/>
                <c:pt idx="0">
                  <c:v>561255</c:v>
                </c:pt>
                <c:pt idx="1">
                  <c:v>561275</c:v>
                </c:pt>
                <c:pt idx="2">
                  <c:v>561294</c:v>
                </c:pt>
                <c:pt idx="3">
                  <c:v>561136</c:v>
                </c:pt>
                <c:pt idx="4">
                  <c:v>561091</c:v>
                </c:pt>
                <c:pt idx="5">
                  <c:v>561139</c:v>
                </c:pt>
                <c:pt idx="6">
                  <c:v>561176</c:v>
                </c:pt>
                <c:pt idx="7">
                  <c:v>561157</c:v>
                </c:pt>
                <c:pt idx="8">
                  <c:v>561162</c:v>
                </c:pt>
                <c:pt idx="9">
                  <c:v>561155</c:v>
                </c:pt>
                <c:pt idx="10">
                  <c:v>561166</c:v>
                </c:pt>
                <c:pt idx="11">
                  <c:v>561176</c:v>
                </c:pt>
                <c:pt idx="12">
                  <c:v>561199</c:v>
                </c:pt>
                <c:pt idx="13">
                  <c:v>560239</c:v>
                </c:pt>
                <c:pt idx="14">
                  <c:v>559555</c:v>
                </c:pt>
                <c:pt idx="15">
                  <c:v>559574</c:v>
                </c:pt>
                <c:pt idx="16">
                  <c:v>559467</c:v>
                </c:pt>
                <c:pt idx="17">
                  <c:v>559484</c:v>
                </c:pt>
                <c:pt idx="18">
                  <c:v>559663</c:v>
                </c:pt>
                <c:pt idx="19">
                  <c:v>559707</c:v>
                </c:pt>
                <c:pt idx="20">
                  <c:v>559737</c:v>
                </c:pt>
                <c:pt idx="21">
                  <c:v>559740</c:v>
                </c:pt>
                <c:pt idx="22">
                  <c:v>559762</c:v>
                </c:pt>
                <c:pt idx="23">
                  <c:v>559223</c:v>
                </c:pt>
                <c:pt idx="24">
                  <c:v>559258</c:v>
                </c:pt>
                <c:pt idx="25">
                  <c:v>559317</c:v>
                </c:pt>
                <c:pt idx="26">
                  <c:v>559335</c:v>
                </c:pt>
                <c:pt idx="27">
                  <c:v>559361</c:v>
                </c:pt>
                <c:pt idx="28">
                  <c:v>559383</c:v>
                </c:pt>
                <c:pt idx="29">
                  <c:v>559409</c:v>
                </c:pt>
                <c:pt idx="30">
                  <c:v>559419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6A-41AE-81FE-31B3DA314D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FC Barcelona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Sheet1!$F$2:$F$34</c:f>
              <c:numCache>
                <c:formatCode>General</c:formatCode>
                <c:ptCount val="33"/>
                <c:pt idx="0">
                  <c:v>103122910</c:v>
                </c:pt>
                <c:pt idx="1">
                  <c:v>103121314</c:v>
                </c:pt>
                <c:pt idx="2">
                  <c:v>103119290</c:v>
                </c:pt>
                <c:pt idx="3">
                  <c:v>103117966</c:v>
                </c:pt>
                <c:pt idx="4">
                  <c:v>103120041</c:v>
                </c:pt>
                <c:pt idx="5">
                  <c:v>103117814</c:v>
                </c:pt>
                <c:pt idx="6">
                  <c:v>103114910</c:v>
                </c:pt>
                <c:pt idx="7">
                  <c:v>103112078</c:v>
                </c:pt>
                <c:pt idx="8">
                  <c:v>103115283</c:v>
                </c:pt>
                <c:pt idx="9">
                  <c:v>103113077</c:v>
                </c:pt>
                <c:pt idx="10">
                  <c:v>103109485</c:v>
                </c:pt>
                <c:pt idx="11">
                  <c:v>103107314</c:v>
                </c:pt>
                <c:pt idx="12">
                  <c:v>103104435</c:v>
                </c:pt>
                <c:pt idx="13">
                  <c:v>103101405</c:v>
                </c:pt>
                <c:pt idx="14">
                  <c:v>103098761</c:v>
                </c:pt>
                <c:pt idx="15">
                  <c:v>103095625</c:v>
                </c:pt>
                <c:pt idx="16">
                  <c:v>103092102</c:v>
                </c:pt>
                <c:pt idx="17">
                  <c:v>103089889</c:v>
                </c:pt>
                <c:pt idx="18">
                  <c:v>103087403</c:v>
                </c:pt>
                <c:pt idx="19">
                  <c:v>103083984</c:v>
                </c:pt>
                <c:pt idx="20">
                  <c:v>103080798</c:v>
                </c:pt>
                <c:pt idx="21">
                  <c:v>103086025</c:v>
                </c:pt>
                <c:pt idx="22">
                  <c:v>103087043</c:v>
                </c:pt>
                <c:pt idx="23">
                  <c:v>103087217</c:v>
                </c:pt>
                <c:pt idx="24">
                  <c:v>103089294</c:v>
                </c:pt>
                <c:pt idx="25">
                  <c:v>103092467</c:v>
                </c:pt>
                <c:pt idx="26">
                  <c:v>103105965</c:v>
                </c:pt>
                <c:pt idx="27">
                  <c:v>103106550</c:v>
                </c:pt>
                <c:pt idx="28">
                  <c:v>103107554</c:v>
                </c:pt>
                <c:pt idx="29">
                  <c:v>103109277</c:v>
                </c:pt>
                <c:pt idx="30">
                  <c:v>103118598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A6A-41AE-81FE-31B3DA314D4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BMW Deutschland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Sheet1!$G$2:$G$34</c:f>
              <c:numCache>
                <c:formatCode>General</c:formatCode>
                <c:ptCount val="33"/>
                <c:pt idx="0">
                  <c:v>1350960</c:v>
                </c:pt>
                <c:pt idx="1">
                  <c:v>1350896</c:v>
                </c:pt>
                <c:pt idx="2">
                  <c:v>1350873</c:v>
                </c:pt>
                <c:pt idx="3">
                  <c:v>1350867</c:v>
                </c:pt>
                <c:pt idx="4">
                  <c:v>1350837</c:v>
                </c:pt>
                <c:pt idx="5">
                  <c:v>1350787</c:v>
                </c:pt>
                <c:pt idx="6">
                  <c:v>1350796</c:v>
                </c:pt>
                <c:pt idx="7">
                  <c:v>1350811</c:v>
                </c:pt>
                <c:pt idx="8">
                  <c:v>1350809</c:v>
                </c:pt>
                <c:pt idx="9">
                  <c:v>1350797</c:v>
                </c:pt>
                <c:pt idx="10">
                  <c:v>1350767</c:v>
                </c:pt>
                <c:pt idx="11">
                  <c:v>1350506</c:v>
                </c:pt>
                <c:pt idx="12">
                  <c:v>1350579</c:v>
                </c:pt>
                <c:pt idx="13">
                  <c:v>1350589</c:v>
                </c:pt>
                <c:pt idx="14">
                  <c:v>1350587</c:v>
                </c:pt>
                <c:pt idx="15">
                  <c:v>1350601</c:v>
                </c:pt>
                <c:pt idx="16">
                  <c:v>1350586</c:v>
                </c:pt>
                <c:pt idx="17">
                  <c:v>1350558</c:v>
                </c:pt>
                <c:pt idx="18">
                  <c:v>1350516</c:v>
                </c:pt>
                <c:pt idx="19">
                  <c:v>1350469</c:v>
                </c:pt>
                <c:pt idx="20">
                  <c:v>1350445</c:v>
                </c:pt>
                <c:pt idx="21">
                  <c:v>1350470</c:v>
                </c:pt>
                <c:pt idx="22">
                  <c:v>1350496</c:v>
                </c:pt>
                <c:pt idx="23">
                  <c:v>1350517</c:v>
                </c:pt>
                <c:pt idx="24">
                  <c:v>1350501</c:v>
                </c:pt>
                <c:pt idx="25">
                  <c:v>1350486</c:v>
                </c:pt>
                <c:pt idx="26">
                  <c:v>1350490</c:v>
                </c:pt>
                <c:pt idx="27">
                  <c:v>1350444</c:v>
                </c:pt>
                <c:pt idx="28">
                  <c:v>1350394</c:v>
                </c:pt>
                <c:pt idx="29">
                  <c:v>1350377</c:v>
                </c:pt>
                <c:pt idx="30">
                  <c:v>1350326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A6A-41AE-81FE-31B3DA314D4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IPL - Indian Premier League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Sheet1!$H$2:$H$34</c:f>
              <c:numCache>
                <c:formatCode>General</c:formatCode>
                <c:ptCount val="33"/>
                <c:pt idx="0">
                  <c:v>20880509</c:v>
                </c:pt>
                <c:pt idx="1">
                  <c:v>20879387</c:v>
                </c:pt>
                <c:pt idx="2">
                  <c:v>20878194</c:v>
                </c:pt>
                <c:pt idx="3">
                  <c:v>20877093</c:v>
                </c:pt>
                <c:pt idx="4">
                  <c:v>20875619</c:v>
                </c:pt>
                <c:pt idx="5">
                  <c:v>20873681</c:v>
                </c:pt>
                <c:pt idx="6">
                  <c:v>20871991</c:v>
                </c:pt>
                <c:pt idx="7">
                  <c:v>20870518</c:v>
                </c:pt>
                <c:pt idx="8">
                  <c:v>20869189</c:v>
                </c:pt>
                <c:pt idx="9">
                  <c:v>20867934</c:v>
                </c:pt>
                <c:pt idx="10">
                  <c:v>20866260</c:v>
                </c:pt>
                <c:pt idx="11">
                  <c:v>20865063</c:v>
                </c:pt>
                <c:pt idx="12">
                  <c:v>20863864</c:v>
                </c:pt>
                <c:pt idx="13">
                  <c:v>20862789</c:v>
                </c:pt>
                <c:pt idx="14">
                  <c:v>20861711</c:v>
                </c:pt>
                <c:pt idx="15">
                  <c:v>20860731</c:v>
                </c:pt>
                <c:pt idx="16">
                  <c:v>20859531</c:v>
                </c:pt>
                <c:pt idx="17">
                  <c:v>20858275</c:v>
                </c:pt>
                <c:pt idx="18">
                  <c:v>20857082</c:v>
                </c:pt>
                <c:pt idx="19">
                  <c:v>20855774</c:v>
                </c:pt>
                <c:pt idx="20">
                  <c:v>20854539</c:v>
                </c:pt>
                <c:pt idx="21">
                  <c:v>20853478</c:v>
                </c:pt>
                <c:pt idx="22">
                  <c:v>20852838</c:v>
                </c:pt>
                <c:pt idx="23">
                  <c:v>20851890</c:v>
                </c:pt>
                <c:pt idx="24">
                  <c:v>20850726</c:v>
                </c:pt>
                <c:pt idx="25">
                  <c:v>20849698</c:v>
                </c:pt>
                <c:pt idx="26">
                  <c:v>20848585</c:v>
                </c:pt>
                <c:pt idx="27">
                  <c:v>20847263</c:v>
                </c:pt>
                <c:pt idx="28">
                  <c:v>20845995</c:v>
                </c:pt>
                <c:pt idx="29">
                  <c:v>20844801</c:v>
                </c:pt>
                <c:pt idx="30">
                  <c:v>20843846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A6A-41AE-81FE-31B3DA314D4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IBM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Sheet1!$I$2:$I$34</c:f>
              <c:numCache>
                <c:formatCode>General</c:formatCode>
                <c:ptCount val="33"/>
                <c:pt idx="0">
                  <c:v>1077973</c:v>
                </c:pt>
                <c:pt idx="1">
                  <c:v>1078126</c:v>
                </c:pt>
                <c:pt idx="2">
                  <c:v>1078185</c:v>
                </c:pt>
                <c:pt idx="3">
                  <c:v>1078304</c:v>
                </c:pt>
                <c:pt idx="4">
                  <c:v>1078487</c:v>
                </c:pt>
                <c:pt idx="5">
                  <c:v>1078663</c:v>
                </c:pt>
                <c:pt idx="6">
                  <c:v>1078833</c:v>
                </c:pt>
                <c:pt idx="7">
                  <c:v>1078987</c:v>
                </c:pt>
                <c:pt idx="8">
                  <c:v>1079135</c:v>
                </c:pt>
                <c:pt idx="9">
                  <c:v>1079242</c:v>
                </c:pt>
                <c:pt idx="10">
                  <c:v>1079429</c:v>
                </c:pt>
                <c:pt idx="11">
                  <c:v>1079484</c:v>
                </c:pt>
                <c:pt idx="12">
                  <c:v>1079638</c:v>
                </c:pt>
                <c:pt idx="13">
                  <c:v>1077558</c:v>
                </c:pt>
                <c:pt idx="14">
                  <c:v>1076783</c:v>
                </c:pt>
                <c:pt idx="15">
                  <c:v>1076902</c:v>
                </c:pt>
                <c:pt idx="16">
                  <c:v>1077055</c:v>
                </c:pt>
                <c:pt idx="17">
                  <c:v>1077240</c:v>
                </c:pt>
                <c:pt idx="18">
                  <c:v>1077522</c:v>
                </c:pt>
                <c:pt idx="19">
                  <c:v>1077675</c:v>
                </c:pt>
                <c:pt idx="20">
                  <c:v>1077825</c:v>
                </c:pt>
                <c:pt idx="21">
                  <c:v>1077986</c:v>
                </c:pt>
                <c:pt idx="22">
                  <c:v>1078098</c:v>
                </c:pt>
                <c:pt idx="23">
                  <c:v>1077542</c:v>
                </c:pt>
                <c:pt idx="24">
                  <c:v>1077709</c:v>
                </c:pt>
                <c:pt idx="25">
                  <c:v>1077779</c:v>
                </c:pt>
                <c:pt idx="26">
                  <c:v>1077983</c:v>
                </c:pt>
                <c:pt idx="27">
                  <c:v>1078123</c:v>
                </c:pt>
                <c:pt idx="28">
                  <c:v>1078322</c:v>
                </c:pt>
                <c:pt idx="29">
                  <c:v>1078448</c:v>
                </c:pt>
                <c:pt idx="30">
                  <c:v>1078566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A6A-41AE-81FE-31B3DA314D4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Gartenfestivals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Sheet1!$J$2:$J$34</c:f>
              <c:numCache>
                <c:formatCode>General</c:formatCode>
                <c:ptCount val="33"/>
                <c:pt idx="0">
                  <c:v>19090</c:v>
                </c:pt>
                <c:pt idx="1">
                  <c:v>19105</c:v>
                </c:pt>
                <c:pt idx="2">
                  <c:v>19112</c:v>
                </c:pt>
                <c:pt idx="3">
                  <c:v>19122</c:v>
                </c:pt>
                <c:pt idx="4">
                  <c:v>19130</c:v>
                </c:pt>
                <c:pt idx="5">
                  <c:v>19138</c:v>
                </c:pt>
                <c:pt idx="6">
                  <c:v>19151</c:v>
                </c:pt>
                <c:pt idx="7">
                  <c:v>19180</c:v>
                </c:pt>
                <c:pt idx="8">
                  <c:v>19197</c:v>
                </c:pt>
                <c:pt idx="9">
                  <c:v>19201</c:v>
                </c:pt>
                <c:pt idx="10">
                  <c:v>19201</c:v>
                </c:pt>
                <c:pt idx="11">
                  <c:v>19200</c:v>
                </c:pt>
                <c:pt idx="12">
                  <c:v>19205</c:v>
                </c:pt>
                <c:pt idx="13">
                  <c:v>19211</c:v>
                </c:pt>
                <c:pt idx="14">
                  <c:v>19216</c:v>
                </c:pt>
                <c:pt idx="15">
                  <c:v>19222</c:v>
                </c:pt>
                <c:pt idx="16">
                  <c:v>19225</c:v>
                </c:pt>
                <c:pt idx="17">
                  <c:v>19224</c:v>
                </c:pt>
                <c:pt idx="18">
                  <c:v>19225</c:v>
                </c:pt>
                <c:pt idx="19">
                  <c:v>19226</c:v>
                </c:pt>
                <c:pt idx="20">
                  <c:v>19224</c:v>
                </c:pt>
                <c:pt idx="21">
                  <c:v>19224</c:v>
                </c:pt>
                <c:pt idx="22">
                  <c:v>19223</c:v>
                </c:pt>
                <c:pt idx="23">
                  <c:v>19221</c:v>
                </c:pt>
                <c:pt idx="24">
                  <c:v>19218</c:v>
                </c:pt>
                <c:pt idx="25">
                  <c:v>19219</c:v>
                </c:pt>
                <c:pt idx="26">
                  <c:v>19218</c:v>
                </c:pt>
                <c:pt idx="27">
                  <c:v>19219</c:v>
                </c:pt>
                <c:pt idx="28">
                  <c:v>19218</c:v>
                </c:pt>
                <c:pt idx="29">
                  <c:v>19217</c:v>
                </c:pt>
                <c:pt idx="30">
                  <c:v>19218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A6A-41AE-81FE-31B3DA314D4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Ryanair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Sheet1!$K$2:$K$34</c:f>
              <c:numCache>
                <c:formatCode>General</c:formatCode>
                <c:ptCount val="33"/>
                <c:pt idx="0">
                  <c:v>4936639</c:v>
                </c:pt>
                <c:pt idx="1">
                  <c:v>4936605</c:v>
                </c:pt>
                <c:pt idx="2">
                  <c:v>4936620</c:v>
                </c:pt>
                <c:pt idx="3">
                  <c:v>4936659</c:v>
                </c:pt>
                <c:pt idx="4">
                  <c:v>4936634</c:v>
                </c:pt>
                <c:pt idx="5">
                  <c:v>4936941</c:v>
                </c:pt>
                <c:pt idx="6">
                  <c:v>4936967</c:v>
                </c:pt>
                <c:pt idx="7">
                  <c:v>4936926</c:v>
                </c:pt>
                <c:pt idx="8">
                  <c:v>4936915</c:v>
                </c:pt>
                <c:pt idx="9">
                  <c:v>4936901</c:v>
                </c:pt>
                <c:pt idx="10">
                  <c:v>4936853</c:v>
                </c:pt>
                <c:pt idx="11">
                  <c:v>4936405</c:v>
                </c:pt>
                <c:pt idx="12">
                  <c:v>4936308</c:v>
                </c:pt>
                <c:pt idx="13">
                  <c:v>4936274</c:v>
                </c:pt>
                <c:pt idx="14">
                  <c:v>4936200</c:v>
                </c:pt>
                <c:pt idx="15">
                  <c:v>4936152</c:v>
                </c:pt>
                <c:pt idx="16">
                  <c:v>4936120</c:v>
                </c:pt>
                <c:pt idx="17">
                  <c:v>4936078</c:v>
                </c:pt>
                <c:pt idx="18">
                  <c:v>4935997</c:v>
                </c:pt>
                <c:pt idx="19">
                  <c:v>4936008</c:v>
                </c:pt>
                <c:pt idx="20">
                  <c:v>4936014</c:v>
                </c:pt>
                <c:pt idx="21">
                  <c:v>4936170</c:v>
                </c:pt>
                <c:pt idx="22">
                  <c:v>4936358</c:v>
                </c:pt>
                <c:pt idx="23">
                  <c:v>4936484</c:v>
                </c:pt>
                <c:pt idx="24">
                  <c:v>4936536</c:v>
                </c:pt>
                <c:pt idx="25">
                  <c:v>4936679</c:v>
                </c:pt>
                <c:pt idx="26">
                  <c:v>4937644</c:v>
                </c:pt>
                <c:pt idx="27">
                  <c:v>4938404</c:v>
                </c:pt>
                <c:pt idx="28">
                  <c:v>4938411</c:v>
                </c:pt>
                <c:pt idx="29">
                  <c:v>4938336</c:v>
                </c:pt>
                <c:pt idx="30">
                  <c:v>4938529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A6A-41AE-81FE-31B3DA314D4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Sheet1!$L$2:$L$34</c:f>
              <c:numCache>
                <c:formatCode>General</c:formatCode>
                <c:ptCount val="33"/>
                <c:pt idx="0">
                  <c:v>95</c:v>
                </c:pt>
                <c:pt idx="1">
                  <c:v>95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95</c:v>
                </c:pt>
                <c:pt idx="6">
                  <c:v>95</c:v>
                </c:pt>
                <c:pt idx="7">
                  <c:v>95</c:v>
                </c:pt>
                <c:pt idx="8">
                  <c:v>95</c:v>
                </c:pt>
                <c:pt idx="9">
                  <c:v>95</c:v>
                </c:pt>
                <c:pt idx="10">
                  <c:v>95</c:v>
                </c:pt>
                <c:pt idx="11">
                  <c:v>95</c:v>
                </c:pt>
                <c:pt idx="12">
                  <c:v>95</c:v>
                </c:pt>
                <c:pt idx="13">
                  <c:v>95</c:v>
                </c:pt>
                <c:pt idx="14">
                  <c:v>95</c:v>
                </c:pt>
                <c:pt idx="15">
                  <c:v>95</c:v>
                </c:pt>
                <c:pt idx="16">
                  <c:v>95</c:v>
                </c:pt>
                <c:pt idx="17">
                  <c:v>95</c:v>
                </c:pt>
                <c:pt idx="18">
                  <c:v>95</c:v>
                </c:pt>
                <c:pt idx="19">
                  <c:v>95</c:v>
                </c:pt>
                <c:pt idx="20">
                  <c:v>95</c:v>
                </c:pt>
                <c:pt idx="21">
                  <c:v>95</c:v>
                </c:pt>
                <c:pt idx="22">
                  <c:v>95</c:v>
                </c:pt>
                <c:pt idx="23">
                  <c:v>95</c:v>
                </c:pt>
                <c:pt idx="24">
                  <c:v>95</c:v>
                </c:pt>
                <c:pt idx="25">
                  <c:v>95</c:v>
                </c:pt>
                <c:pt idx="26">
                  <c:v>95</c:v>
                </c:pt>
                <c:pt idx="27">
                  <c:v>95</c:v>
                </c:pt>
                <c:pt idx="28">
                  <c:v>95</c:v>
                </c:pt>
                <c:pt idx="29">
                  <c:v>95</c:v>
                </c:pt>
                <c:pt idx="30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A6A-41AE-81FE-31B3DA314D4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Nepali Congress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Sheet1!$M$2:$M$34</c:f>
              <c:numCache>
                <c:formatCode>General</c:formatCode>
                <c:ptCount val="33"/>
                <c:pt idx="0">
                  <c:v>245138</c:v>
                </c:pt>
                <c:pt idx="1">
                  <c:v>245133</c:v>
                </c:pt>
                <c:pt idx="2">
                  <c:v>245125</c:v>
                </c:pt>
                <c:pt idx="3">
                  <c:v>245139</c:v>
                </c:pt>
                <c:pt idx="4">
                  <c:v>245237</c:v>
                </c:pt>
                <c:pt idx="5">
                  <c:v>245708</c:v>
                </c:pt>
                <c:pt idx="6">
                  <c:v>245907</c:v>
                </c:pt>
                <c:pt idx="7">
                  <c:v>246017</c:v>
                </c:pt>
                <c:pt idx="8">
                  <c:v>246119</c:v>
                </c:pt>
                <c:pt idx="9">
                  <c:v>246200</c:v>
                </c:pt>
                <c:pt idx="10">
                  <c:v>246295</c:v>
                </c:pt>
                <c:pt idx="11">
                  <c:v>246356</c:v>
                </c:pt>
                <c:pt idx="12">
                  <c:v>246409</c:v>
                </c:pt>
                <c:pt idx="13">
                  <c:v>246452</c:v>
                </c:pt>
                <c:pt idx="14">
                  <c:v>246474</c:v>
                </c:pt>
                <c:pt idx="15">
                  <c:v>246509</c:v>
                </c:pt>
                <c:pt idx="16">
                  <c:v>246535</c:v>
                </c:pt>
                <c:pt idx="17">
                  <c:v>246556</c:v>
                </c:pt>
                <c:pt idx="18">
                  <c:v>246571</c:v>
                </c:pt>
                <c:pt idx="19">
                  <c:v>246575</c:v>
                </c:pt>
                <c:pt idx="20">
                  <c:v>246574</c:v>
                </c:pt>
                <c:pt idx="21">
                  <c:v>246589</c:v>
                </c:pt>
                <c:pt idx="22">
                  <c:v>246618</c:v>
                </c:pt>
                <c:pt idx="23">
                  <c:v>246656</c:v>
                </c:pt>
                <c:pt idx="24">
                  <c:v>246692</c:v>
                </c:pt>
                <c:pt idx="25">
                  <c:v>246707</c:v>
                </c:pt>
                <c:pt idx="26">
                  <c:v>246725</c:v>
                </c:pt>
                <c:pt idx="27">
                  <c:v>246740</c:v>
                </c:pt>
                <c:pt idx="28">
                  <c:v>246804</c:v>
                </c:pt>
                <c:pt idx="29">
                  <c:v>246869</c:v>
                </c:pt>
                <c:pt idx="30">
                  <c:v>246906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A6A-41AE-81FE-31B3DA314D4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Nepal Communist Party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Sheet1!$N$2:$N$34</c:f>
              <c:numCache>
                <c:formatCode>General</c:formatCode>
                <c:ptCount val="33"/>
                <c:pt idx="0">
                  <c:v>332993</c:v>
                </c:pt>
                <c:pt idx="1">
                  <c:v>332977</c:v>
                </c:pt>
                <c:pt idx="2">
                  <c:v>332959</c:v>
                </c:pt>
                <c:pt idx="3">
                  <c:v>332950</c:v>
                </c:pt>
                <c:pt idx="4">
                  <c:v>332941</c:v>
                </c:pt>
                <c:pt idx="5">
                  <c:v>332936</c:v>
                </c:pt>
                <c:pt idx="6">
                  <c:v>332926</c:v>
                </c:pt>
                <c:pt idx="7">
                  <c:v>332903</c:v>
                </c:pt>
                <c:pt idx="8">
                  <c:v>332898</c:v>
                </c:pt>
                <c:pt idx="9">
                  <c:v>332896</c:v>
                </c:pt>
                <c:pt idx="10">
                  <c:v>332884</c:v>
                </c:pt>
                <c:pt idx="11">
                  <c:v>332870</c:v>
                </c:pt>
                <c:pt idx="12">
                  <c:v>332858</c:v>
                </c:pt>
                <c:pt idx="13">
                  <c:v>332851</c:v>
                </c:pt>
                <c:pt idx="14">
                  <c:v>332840</c:v>
                </c:pt>
                <c:pt idx="15">
                  <c:v>332828</c:v>
                </c:pt>
                <c:pt idx="16">
                  <c:v>332819</c:v>
                </c:pt>
                <c:pt idx="17">
                  <c:v>332798</c:v>
                </c:pt>
                <c:pt idx="18">
                  <c:v>332793</c:v>
                </c:pt>
                <c:pt idx="19">
                  <c:v>332779</c:v>
                </c:pt>
                <c:pt idx="20">
                  <c:v>332764</c:v>
                </c:pt>
                <c:pt idx="21">
                  <c:v>332766</c:v>
                </c:pt>
                <c:pt idx="22">
                  <c:v>332776</c:v>
                </c:pt>
                <c:pt idx="23">
                  <c:v>332765</c:v>
                </c:pt>
                <c:pt idx="24">
                  <c:v>332761</c:v>
                </c:pt>
                <c:pt idx="25">
                  <c:v>332755</c:v>
                </c:pt>
                <c:pt idx="26">
                  <c:v>332752</c:v>
                </c:pt>
                <c:pt idx="27">
                  <c:v>332733</c:v>
                </c:pt>
                <c:pt idx="28">
                  <c:v>332745</c:v>
                </c:pt>
                <c:pt idx="29">
                  <c:v>332740</c:v>
                </c:pt>
                <c:pt idx="30">
                  <c:v>332735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A6A-41AE-81FE-31B3DA314D4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Aankhi Jhyal test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Sheet1!$O$2:$O$34</c:f>
              <c:numCache>
                <c:formatCode>General</c:formatCode>
                <c:ptCount val="33"/>
                <c:pt idx="0">
                  <c:v>127</c:v>
                </c:pt>
                <c:pt idx="1">
                  <c:v>127</c:v>
                </c:pt>
                <c:pt idx="2">
                  <c:v>127</c:v>
                </c:pt>
                <c:pt idx="3">
                  <c:v>127</c:v>
                </c:pt>
                <c:pt idx="4">
                  <c:v>127</c:v>
                </c:pt>
                <c:pt idx="5">
                  <c:v>127</c:v>
                </c:pt>
                <c:pt idx="6">
                  <c:v>127</c:v>
                </c:pt>
                <c:pt idx="7">
                  <c:v>127</c:v>
                </c:pt>
                <c:pt idx="8">
                  <c:v>127</c:v>
                </c:pt>
                <c:pt idx="9">
                  <c:v>127</c:v>
                </c:pt>
                <c:pt idx="10">
                  <c:v>127</c:v>
                </c:pt>
                <c:pt idx="11">
                  <c:v>127</c:v>
                </c:pt>
                <c:pt idx="12">
                  <c:v>127</c:v>
                </c:pt>
                <c:pt idx="13">
                  <c:v>127</c:v>
                </c:pt>
                <c:pt idx="14">
                  <c:v>127</c:v>
                </c:pt>
                <c:pt idx="15">
                  <c:v>127</c:v>
                </c:pt>
                <c:pt idx="16">
                  <c:v>127</c:v>
                </c:pt>
                <c:pt idx="17">
                  <c:v>127</c:v>
                </c:pt>
                <c:pt idx="18">
                  <c:v>127</c:v>
                </c:pt>
                <c:pt idx="19">
                  <c:v>127</c:v>
                </c:pt>
                <c:pt idx="20">
                  <c:v>127</c:v>
                </c:pt>
                <c:pt idx="21">
                  <c:v>127</c:v>
                </c:pt>
                <c:pt idx="22">
                  <c:v>127</c:v>
                </c:pt>
                <c:pt idx="23">
                  <c:v>127</c:v>
                </c:pt>
                <c:pt idx="24">
                  <c:v>127</c:v>
                </c:pt>
                <c:pt idx="25">
                  <c:v>127</c:v>
                </c:pt>
                <c:pt idx="26">
                  <c:v>127</c:v>
                </c:pt>
                <c:pt idx="27">
                  <c:v>127</c:v>
                </c:pt>
                <c:pt idx="28">
                  <c:v>127</c:v>
                </c:pt>
                <c:pt idx="29">
                  <c:v>127</c:v>
                </c:pt>
                <c:pt idx="30">
                  <c:v>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A6A-41AE-81FE-31B3DA314D4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Sheet1!$P$2:$P$34</c:f>
              <c:numCache>
                <c:formatCode>General</c:formatCode>
                <c:ptCount val="3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A6A-41AE-81FE-31B3DA314D4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DAZN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Sheet1!$Q$2:$Q$34</c:f>
            </c:numRef>
          </c:val>
          <c:smooth val="0"/>
          <c:extLst>
            <c:ext xmlns:c16="http://schemas.microsoft.com/office/drawing/2014/chart" uri="{C3380CC4-5D6E-409C-BE32-E72D297353CC}">
              <c16:uniqueId val="{0000000F-2A6A-41AE-81FE-31B3DA314D4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Hinode Cosmeticos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Sheet1!$R$2:$R$34</c:f>
            </c:numRef>
          </c:val>
          <c:smooth val="0"/>
          <c:extLst>
            <c:ext xmlns:c16="http://schemas.microsoft.com/office/drawing/2014/chart" uri="{C3380CC4-5D6E-409C-BE32-E72D297353CC}">
              <c16:uniqueId val="{00000010-2A6A-41AE-81FE-31B3DA314D45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Daniel Sánchez Otero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Sheet1!$S$2:$S$34</c:f>
            </c:numRef>
          </c:val>
          <c:smooth val="0"/>
          <c:extLst>
            <c:ext xmlns:c16="http://schemas.microsoft.com/office/drawing/2014/chart" uri="{C3380CC4-5D6E-409C-BE32-E72D297353CC}">
              <c16:uniqueId val="{00000011-2A6A-41AE-81FE-31B3DA314D45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Alejandro Cacace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Sheet1!$T$2:$T$34</c:f>
            </c:numRef>
          </c:val>
          <c:smooth val="0"/>
          <c:extLst>
            <c:ext xmlns:c16="http://schemas.microsoft.com/office/drawing/2014/chart" uri="{C3380CC4-5D6E-409C-BE32-E72D297353CC}">
              <c16:uniqueId val="{00000012-2A6A-41AE-81FE-31B3DA314D45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Bird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Sheet1!$A$2:$A$34</c:f>
            </c:multiLvlStrRef>
          </c:cat>
          <c:val>
            <c:numRef>
              <c:f>Sheet1!$U$2:$U$34</c:f>
            </c:numRef>
          </c:val>
          <c:smooth val="0"/>
          <c:extLst>
            <c:ext xmlns:c16="http://schemas.microsoft.com/office/drawing/2014/chart" uri="{C3380CC4-5D6E-409C-BE32-E72D297353CC}">
              <c16:uniqueId val="{00000013-2A6A-41AE-81FE-31B3DA314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320192"/>
        <c:axId val="296317896"/>
      </c:lineChart>
      <c:catAx>
        <c:axId val="29632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17896"/>
        <c:crosses val="autoZero"/>
        <c:auto val="1"/>
        <c:lblAlgn val="ctr"/>
        <c:lblOffset val="100"/>
        <c:noMultiLvlLbl val="0"/>
      </c:catAx>
      <c:valAx>
        <c:axId val="29631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2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4B051-E6FF-4DB7-8874-094996F95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91A501-E608-489E-840E-F447497CC1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4083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DA22E-3C10-469B-994C-61CBF622A0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02.11.2019 - 04.12.2019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BF6BB-AE86-439F-A3B0-C3F234253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500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Frederik Peiniger</dc:creator>
  <cp:lastModifiedBy>Frederik Peiniger</cp:lastModifiedBy>
  <cp:revision>1</cp:revision>
  <dcterms:created xsi:type="dcterms:W3CDTF">2019-12-02T13:37:19Z</dcterms:created>
  <dcterms:modified xsi:type="dcterms:W3CDTF">2019-12-02T13:37:23Z</dcterms:modified>
</cp:coreProperties>
</file>