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Sheet1!$B$2:$B$34</c:f>
            </c:numRef>
          </c:val>
          <c:smooth val="0"/>
          <c:extLst>
            <c:ext xmlns:c16="http://schemas.microsoft.com/office/drawing/2014/chart" uri="{C3380CC4-5D6E-409C-BE32-E72D297353CC}">
              <c16:uniqueId val="{00000000-EA4B-47B0-BE0D-684BE2F8FBB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Sheet1!$C$2:$C$34</c:f>
            </c:numRef>
          </c:val>
          <c:smooth val="0"/>
          <c:extLst>
            <c:ext xmlns:c16="http://schemas.microsoft.com/office/drawing/2014/chart" uri="{C3380CC4-5D6E-409C-BE32-E72D297353CC}">
              <c16:uniqueId val="{00000001-EA4B-47B0-BE0D-684BE2F8FBB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Sheet1!$D$2:$D$34</c:f>
            </c:numRef>
          </c:val>
          <c:smooth val="0"/>
          <c:extLst>
            <c:ext xmlns:c16="http://schemas.microsoft.com/office/drawing/2014/chart" uri="{C3380CC4-5D6E-409C-BE32-E72D297353CC}">
              <c16:uniqueId val="{00000002-EA4B-47B0-BE0D-684BE2F8FBB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Sheet1!$E$2:$E$34</c:f>
            </c:numRef>
          </c:val>
          <c:smooth val="0"/>
          <c:extLst>
            <c:ext xmlns:c16="http://schemas.microsoft.com/office/drawing/2014/chart" uri="{C3380CC4-5D6E-409C-BE32-E72D297353CC}">
              <c16:uniqueId val="{00000003-EA4B-47B0-BE0D-684BE2F8FBB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Sheet1!$F$2:$F$34</c:f>
            </c:numRef>
          </c:val>
          <c:smooth val="0"/>
          <c:extLst>
            <c:ext xmlns:c16="http://schemas.microsoft.com/office/drawing/2014/chart" uri="{C3380CC4-5D6E-409C-BE32-E72D297353CC}">
              <c16:uniqueId val="{00000004-EA4B-47B0-BE0D-684BE2F8FBB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Sheet1!$G$2:$G$34</c:f>
            </c:numRef>
          </c:val>
          <c:smooth val="0"/>
          <c:extLst>
            <c:ext xmlns:c16="http://schemas.microsoft.com/office/drawing/2014/chart" uri="{C3380CC4-5D6E-409C-BE32-E72D297353CC}">
              <c16:uniqueId val="{00000005-EA4B-47B0-BE0D-684BE2F8FBB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Sheet1!$H$2:$H$34</c:f>
            </c:numRef>
          </c:val>
          <c:smooth val="0"/>
          <c:extLst>
            <c:ext xmlns:c16="http://schemas.microsoft.com/office/drawing/2014/chart" uri="{C3380CC4-5D6E-409C-BE32-E72D297353CC}">
              <c16:uniqueId val="{00000006-EA4B-47B0-BE0D-684BE2F8FBB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Sheet1!$I$2:$I$34</c:f>
            </c:numRef>
          </c:val>
          <c:smooth val="0"/>
          <c:extLst>
            <c:ext xmlns:c16="http://schemas.microsoft.com/office/drawing/2014/chart" uri="{C3380CC4-5D6E-409C-BE32-E72D297353CC}">
              <c16:uniqueId val="{00000007-EA4B-47B0-BE0D-684BE2F8FBB8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Sheet1!$J$2:$J$34</c:f>
            </c:numRef>
          </c:val>
          <c:smooth val="0"/>
          <c:extLst>
            <c:ext xmlns:c16="http://schemas.microsoft.com/office/drawing/2014/chart" uri="{C3380CC4-5D6E-409C-BE32-E72D297353CC}">
              <c16:uniqueId val="{00000008-EA4B-47B0-BE0D-684BE2F8FBB8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Sheet1!$K$2:$K$34</c:f>
            </c:numRef>
          </c:val>
          <c:smooth val="0"/>
          <c:extLst>
            <c:ext xmlns:c16="http://schemas.microsoft.com/office/drawing/2014/chart" uri="{C3380CC4-5D6E-409C-BE32-E72D297353CC}">
              <c16:uniqueId val="{00000009-EA4B-47B0-BE0D-684BE2F8FBB8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Sheet1!$L$2:$L$34</c:f>
            </c:numRef>
          </c:val>
          <c:smooth val="0"/>
          <c:extLst>
            <c:ext xmlns:c16="http://schemas.microsoft.com/office/drawing/2014/chart" uri="{C3380CC4-5D6E-409C-BE32-E72D297353CC}">
              <c16:uniqueId val="{0000000A-EA4B-47B0-BE0D-684BE2F8FBB8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Sheet1!$M$2:$M$34</c:f>
            </c:numRef>
          </c:val>
          <c:smooth val="0"/>
          <c:extLst>
            <c:ext xmlns:c16="http://schemas.microsoft.com/office/drawing/2014/chart" uri="{C3380CC4-5D6E-409C-BE32-E72D297353CC}">
              <c16:uniqueId val="{0000000B-EA4B-47B0-BE0D-684BE2F8FBB8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Sheet1!$N$2:$N$34</c:f>
            </c:numRef>
          </c:val>
          <c:smooth val="0"/>
          <c:extLst>
            <c:ext xmlns:c16="http://schemas.microsoft.com/office/drawing/2014/chart" uri="{C3380CC4-5D6E-409C-BE32-E72D297353CC}">
              <c16:uniqueId val="{0000000C-EA4B-47B0-BE0D-684BE2F8FBB8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Sheet1!$O$2:$O$34</c:f>
            </c:numRef>
          </c:val>
          <c:smooth val="0"/>
          <c:extLst>
            <c:ext xmlns:c16="http://schemas.microsoft.com/office/drawing/2014/chart" uri="{C3380CC4-5D6E-409C-BE32-E72D297353CC}">
              <c16:uniqueId val="{0000000D-EA4B-47B0-BE0D-684BE2F8FBB8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Sheet1!$P$2:$P$34</c:f>
            </c:numRef>
          </c:val>
          <c:smooth val="0"/>
          <c:extLst>
            <c:ext xmlns:c16="http://schemas.microsoft.com/office/drawing/2014/chart" uri="{C3380CC4-5D6E-409C-BE32-E72D297353CC}">
              <c16:uniqueId val="{0000000E-EA4B-47B0-BE0D-684BE2F8FBB8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Sheet1!$Q$2:$Q$34</c:f>
            </c:numRef>
          </c:val>
          <c:smooth val="0"/>
          <c:extLst>
            <c:ext xmlns:c16="http://schemas.microsoft.com/office/drawing/2014/chart" uri="{C3380CC4-5D6E-409C-BE32-E72D297353CC}">
              <c16:uniqueId val="{0000000F-EA4B-47B0-BE0D-684BE2F8FBB8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Sheet1!$R$2:$R$34</c:f>
            </c:numRef>
          </c:val>
          <c:smooth val="0"/>
          <c:extLst>
            <c:ext xmlns:c16="http://schemas.microsoft.com/office/drawing/2014/chart" uri="{C3380CC4-5D6E-409C-BE32-E72D297353CC}">
              <c16:uniqueId val="{00000010-EA4B-47B0-BE0D-684BE2F8FBB8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Sheet1!$S$2:$S$34</c:f>
            </c:numRef>
          </c:val>
          <c:smooth val="0"/>
          <c:extLst>
            <c:ext xmlns:c16="http://schemas.microsoft.com/office/drawing/2014/chart" uri="{C3380CC4-5D6E-409C-BE32-E72D297353CC}">
              <c16:uniqueId val="{00000011-EA4B-47B0-BE0D-684BE2F8FBB8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Sheet1!$T$2:$T$34</c:f>
            </c:numRef>
          </c:val>
          <c:smooth val="0"/>
          <c:extLst>
            <c:ext xmlns:c16="http://schemas.microsoft.com/office/drawing/2014/chart" uri="{C3380CC4-5D6E-409C-BE32-E72D297353CC}">
              <c16:uniqueId val="{00000012-EA4B-47B0-BE0D-684BE2F8FBB8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Sheet1!$U$2:$U$34</c:f>
            </c:numRef>
          </c:val>
          <c:smooth val="0"/>
          <c:extLst>
            <c:ext xmlns:c16="http://schemas.microsoft.com/office/drawing/2014/chart" uri="{C3380CC4-5D6E-409C-BE32-E72D297353CC}">
              <c16:uniqueId val="{00000013-EA4B-47B0-BE0D-684BE2F8F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118944"/>
        <c:axId val="258121240"/>
      </c:lineChart>
      <c:catAx>
        <c:axId val="25811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121240"/>
        <c:crosses val="autoZero"/>
        <c:auto val="1"/>
        <c:lblAlgn val="ctr"/>
        <c:lblOffset val="100"/>
        <c:noMultiLvlLbl val="0"/>
      </c:catAx>
      <c:valAx>
        <c:axId val="25812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11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5AA8-5FF7-4740-9EC8-2632AA99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F091A-058F-40E2-A826-F69B956210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5729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6749F-8C9A-4B20-827A-89F26F80E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ED272-26BA-4959-97CD-A2E37BAF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710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2019-12-02T13:36:36Z</dcterms:created>
  <dcterms:modified xsi:type="dcterms:W3CDTF">2019-12-02T13:36:40Z</dcterms:modified>
</cp:coreProperties>
</file>