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100</c:v>
                </c:pt>
                <c:pt idx="1">
                  <c:v>68.518500000000003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D6-480D-BFE7-A4FE974C8A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Hendrik Tervooren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D6-480D-BFE7-A4FE974C8A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Joshan Chaudhary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19.485299999999999</c:v>
                </c:pt>
                <c:pt idx="1">
                  <c:v>100</c:v>
                </c:pt>
                <c:pt idx="2">
                  <c:v>90.585400000000007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D6-480D-BFE7-A4FE974C8A6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Hasibullah Sahibzada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8.8234999999999992</c:v>
                </c:pt>
                <c:pt idx="1">
                  <c:v>68.518500000000003</c:v>
                </c:pt>
                <c:pt idx="2">
                  <c:v>39.427999999999997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D6-480D-BFE7-A4FE974C8A6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Jonas Poth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1.8519000000000001</c:v>
                </c:pt>
                <c:pt idx="2">
                  <c:v>5.5599999999999997E-2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D6-480D-BFE7-A4FE974C8A6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Daniel Sanchez Otero brother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1.8519000000000001</c:v>
                </c:pt>
                <c:pt idx="2">
                  <c:v>7.84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6D6-480D-BFE7-A4FE974C8A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0449000"/>
        <c:axId val="250446704"/>
      </c:radarChart>
      <c:catAx>
        <c:axId val="250449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446704"/>
        <c:crosses val="autoZero"/>
        <c:auto val="1"/>
        <c:lblAlgn val="ctr"/>
        <c:lblOffset val="100"/>
        <c:noMultiLvlLbl val="0"/>
      </c:catAx>
      <c:valAx>
        <c:axId val="25044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449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</c:f>
              <c:strCache>
                <c:ptCount val="33"/>
                <c:pt idx="0">
                  <c:v>02.11.2019</c:v>
                </c:pt>
                <c:pt idx="1">
                  <c:v>03.11.2019</c:v>
                </c:pt>
                <c:pt idx="2">
                  <c:v>04.11.2019</c:v>
                </c:pt>
                <c:pt idx="3">
                  <c:v>05.11.2019</c:v>
                </c:pt>
                <c:pt idx="4">
                  <c:v>06.11.2019</c:v>
                </c:pt>
                <c:pt idx="5">
                  <c:v>07.11.2019</c:v>
                </c:pt>
                <c:pt idx="6">
                  <c:v>08.11.2019</c:v>
                </c:pt>
                <c:pt idx="7">
                  <c:v>09.11.2019</c:v>
                </c:pt>
                <c:pt idx="8">
                  <c:v>10.11.2019</c:v>
                </c:pt>
                <c:pt idx="9">
                  <c:v>11.11.2019</c:v>
                </c:pt>
                <c:pt idx="10">
                  <c:v>12.11.2019</c:v>
                </c:pt>
                <c:pt idx="11">
                  <c:v>13.11.2019</c:v>
                </c:pt>
                <c:pt idx="12">
                  <c:v>14.11.2019</c:v>
                </c:pt>
                <c:pt idx="13">
                  <c:v>15.11.2019</c:v>
                </c:pt>
                <c:pt idx="14">
                  <c:v>16.11.2019</c:v>
                </c:pt>
                <c:pt idx="15">
                  <c:v>17.11.2019</c:v>
                </c:pt>
                <c:pt idx="16">
                  <c:v>18.11.2019</c:v>
                </c:pt>
                <c:pt idx="17">
                  <c:v>19.11.2019</c:v>
                </c:pt>
                <c:pt idx="18">
                  <c:v>20.11.2019</c:v>
                </c:pt>
                <c:pt idx="19">
                  <c:v>21.11.2019</c:v>
                </c:pt>
                <c:pt idx="20">
                  <c:v>22.11.2019</c:v>
                </c:pt>
                <c:pt idx="21">
                  <c:v>23.11.2019</c:v>
                </c:pt>
                <c:pt idx="22">
                  <c:v>24.11.2019</c:v>
                </c:pt>
                <c:pt idx="23">
                  <c:v>25.11.2019</c:v>
                </c:pt>
                <c:pt idx="24">
                  <c:v>26.11.2019</c:v>
                </c:pt>
                <c:pt idx="25">
                  <c:v>27.11.2019</c:v>
                </c:pt>
                <c:pt idx="26">
                  <c:v>28.11.2019</c:v>
                </c:pt>
                <c:pt idx="27">
                  <c:v>29.11.2019</c:v>
                </c:pt>
                <c:pt idx="28">
                  <c:v>30.11.2019</c:v>
                </c:pt>
                <c:pt idx="29">
                  <c:v>01.12.2019</c:v>
                </c:pt>
                <c:pt idx="30">
                  <c:v>02.12.2019</c:v>
                </c:pt>
                <c:pt idx="31">
                  <c:v>03.12.2019</c:v>
                </c:pt>
                <c:pt idx="32">
                  <c:v>04.12.2019</c:v>
                </c:pt>
              </c:strCache>
            </c:str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266</c:v>
                </c:pt>
                <c:pt idx="1">
                  <c:v>266</c:v>
                </c:pt>
                <c:pt idx="2">
                  <c:v>266</c:v>
                </c:pt>
                <c:pt idx="3">
                  <c:v>266</c:v>
                </c:pt>
                <c:pt idx="4">
                  <c:v>266</c:v>
                </c:pt>
                <c:pt idx="5">
                  <c:v>266</c:v>
                </c:pt>
                <c:pt idx="6">
                  <c:v>268</c:v>
                </c:pt>
                <c:pt idx="7">
                  <c:v>268</c:v>
                </c:pt>
                <c:pt idx="8">
                  <c:v>269</c:v>
                </c:pt>
                <c:pt idx="9">
                  <c:v>269</c:v>
                </c:pt>
                <c:pt idx="10">
                  <c:v>270</c:v>
                </c:pt>
                <c:pt idx="11">
                  <c:v>270</c:v>
                </c:pt>
                <c:pt idx="12">
                  <c:v>270</c:v>
                </c:pt>
                <c:pt idx="13">
                  <c:v>271</c:v>
                </c:pt>
                <c:pt idx="14">
                  <c:v>271</c:v>
                </c:pt>
                <c:pt idx="15">
                  <c:v>271</c:v>
                </c:pt>
                <c:pt idx="16">
                  <c:v>271</c:v>
                </c:pt>
                <c:pt idx="17">
                  <c:v>271</c:v>
                </c:pt>
                <c:pt idx="18">
                  <c:v>271</c:v>
                </c:pt>
                <c:pt idx="19">
                  <c:v>271</c:v>
                </c:pt>
                <c:pt idx="20">
                  <c:v>271</c:v>
                </c:pt>
                <c:pt idx="21">
                  <c:v>271</c:v>
                </c:pt>
                <c:pt idx="22">
                  <c:v>270</c:v>
                </c:pt>
                <c:pt idx="23">
                  <c:v>271</c:v>
                </c:pt>
                <c:pt idx="24">
                  <c:v>271</c:v>
                </c:pt>
                <c:pt idx="25">
                  <c:v>271</c:v>
                </c:pt>
                <c:pt idx="26">
                  <c:v>272</c:v>
                </c:pt>
                <c:pt idx="27">
                  <c:v>272</c:v>
                </c:pt>
                <c:pt idx="28">
                  <c:v>272</c:v>
                </c:pt>
                <c:pt idx="29">
                  <c:v>272</c:v>
                </c:pt>
                <c:pt idx="30">
                  <c:v>272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BB-414D-AD12-DBE559202B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Hendrik Tervooren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</c:f>
              <c:strCache>
                <c:ptCount val="33"/>
                <c:pt idx="0">
                  <c:v>02.11.2019</c:v>
                </c:pt>
                <c:pt idx="1">
                  <c:v>03.11.2019</c:v>
                </c:pt>
                <c:pt idx="2">
                  <c:v>04.11.2019</c:v>
                </c:pt>
                <c:pt idx="3">
                  <c:v>05.11.2019</c:v>
                </c:pt>
                <c:pt idx="4">
                  <c:v>06.11.2019</c:v>
                </c:pt>
                <c:pt idx="5">
                  <c:v>07.11.2019</c:v>
                </c:pt>
                <c:pt idx="6">
                  <c:v>08.11.2019</c:v>
                </c:pt>
                <c:pt idx="7">
                  <c:v>09.11.2019</c:v>
                </c:pt>
                <c:pt idx="8">
                  <c:v>10.11.2019</c:v>
                </c:pt>
                <c:pt idx="9">
                  <c:v>11.11.2019</c:v>
                </c:pt>
                <c:pt idx="10">
                  <c:v>12.11.2019</c:v>
                </c:pt>
                <c:pt idx="11">
                  <c:v>13.11.2019</c:v>
                </c:pt>
                <c:pt idx="12">
                  <c:v>14.11.2019</c:v>
                </c:pt>
                <c:pt idx="13">
                  <c:v>15.11.2019</c:v>
                </c:pt>
                <c:pt idx="14">
                  <c:v>16.11.2019</c:v>
                </c:pt>
                <c:pt idx="15">
                  <c:v>17.11.2019</c:v>
                </c:pt>
                <c:pt idx="16">
                  <c:v>18.11.2019</c:v>
                </c:pt>
                <c:pt idx="17">
                  <c:v>19.11.2019</c:v>
                </c:pt>
                <c:pt idx="18">
                  <c:v>20.11.2019</c:v>
                </c:pt>
                <c:pt idx="19">
                  <c:v>21.11.2019</c:v>
                </c:pt>
                <c:pt idx="20">
                  <c:v>22.11.2019</c:v>
                </c:pt>
                <c:pt idx="21">
                  <c:v>23.11.2019</c:v>
                </c:pt>
                <c:pt idx="22">
                  <c:v>24.11.2019</c:v>
                </c:pt>
                <c:pt idx="23">
                  <c:v>25.11.2019</c:v>
                </c:pt>
                <c:pt idx="24">
                  <c:v>26.11.2019</c:v>
                </c:pt>
                <c:pt idx="25">
                  <c:v>27.11.2019</c:v>
                </c:pt>
                <c:pt idx="26">
                  <c:v>28.11.2019</c:v>
                </c:pt>
                <c:pt idx="27">
                  <c:v>29.11.2019</c:v>
                </c:pt>
                <c:pt idx="28">
                  <c:v>30.11.2019</c:v>
                </c:pt>
                <c:pt idx="29">
                  <c:v>01.12.2019</c:v>
                </c:pt>
                <c:pt idx="30">
                  <c:v>02.12.2019</c:v>
                </c:pt>
                <c:pt idx="31">
                  <c:v>03.12.2019</c:v>
                </c:pt>
                <c:pt idx="32">
                  <c:v>04.12.2019</c:v>
                </c:pt>
              </c:strCache>
            </c:strRef>
          </c:cat>
          <c:val>
            <c:numRef>
              <c:f>Sheet1!$C$2:$C$34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BB-414D-AD12-DBE559202B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Joshan Chaudhary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</c:f>
              <c:strCache>
                <c:ptCount val="33"/>
                <c:pt idx="0">
                  <c:v>02.11.2019</c:v>
                </c:pt>
                <c:pt idx="1">
                  <c:v>03.11.2019</c:v>
                </c:pt>
                <c:pt idx="2">
                  <c:v>04.11.2019</c:v>
                </c:pt>
                <c:pt idx="3">
                  <c:v>05.11.2019</c:v>
                </c:pt>
                <c:pt idx="4">
                  <c:v>06.11.2019</c:v>
                </c:pt>
                <c:pt idx="5">
                  <c:v>07.11.2019</c:v>
                </c:pt>
                <c:pt idx="6">
                  <c:v>08.11.2019</c:v>
                </c:pt>
                <c:pt idx="7">
                  <c:v>09.11.2019</c:v>
                </c:pt>
                <c:pt idx="8">
                  <c:v>10.11.2019</c:v>
                </c:pt>
                <c:pt idx="9">
                  <c:v>11.11.2019</c:v>
                </c:pt>
                <c:pt idx="10">
                  <c:v>12.11.2019</c:v>
                </c:pt>
                <c:pt idx="11">
                  <c:v>13.11.2019</c:v>
                </c:pt>
                <c:pt idx="12">
                  <c:v>14.11.2019</c:v>
                </c:pt>
                <c:pt idx="13">
                  <c:v>15.11.2019</c:v>
                </c:pt>
                <c:pt idx="14">
                  <c:v>16.11.2019</c:v>
                </c:pt>
                <c:pt idx="15">
                  <c:v>17.11.2019</c:v>
                </c:pt>
                <c:pt idx="16">
                  <c:v>18.11.2019</c:v>
                </c:pt>
                <c:pt idx="17">
                  <c:v>19.11.2019</c:v>
                </c:pt>
                <c:pt idx="18">
                  <c:v>20.11.2019</c:v>
                </c:pt>
                <c:pt idx="19">
                  <c:v>21.11.2019</c:v>
                </c:pt>
                <c:pt idx="20">
                  <c:v>22.11.2019</c:v>
                </c:pt>
                <c:pt idx="21">
                  <c:v>23.11.2019</c:v>
                </c:pt>
                <c:pt idx="22">
                  <c:v>24.11.2019</c:v>
                </c:pt>
                <c:pt idx="23">
                  <c:v>25.11.2019</c:v>
                </c:pt>
                <c:pt idx="24">
                  <c:v>26.11.2019</c:v>
                </c:pt>
                <c:pt idx="25">
                  <c:v>27.11.2019</c:v>
                </c:pt>
                <c:pt idx="26">
                  <c:v>28.11.2019</c:v>
                </c:pt>
                <c:pt idx="27">
                  <c:v>29.11.2019</c:v>
                </c:pt>
                <c:pt idx="28">
                  <c:v>30.11.2019</c:v>
                </c:pt>
                <c:pt idx="29">
                  <c:v>01.12.2019</c:v>
                </c:pt>
                <c:pt idx="30">
                  <c:v>02.12.2019</c:v>
                </c:pt>
                <c:pt idx="31">
                  <c:v>03.12.2019</c:v>
                </c:pt>
                <c:pt idx="32">
                  <c:v>04.12.2019</c:v>
                </c:pt>
              </c:strCache>
            </c:strRef>
          </c:cat>
          <c:val>
            <c:numRef>
              <c:f>Sheet1!$D$2:$D$34</c:f>
              <c:numCache>
                <c:formatCode>General</c:formatCode>
                <c:ptCount val="33"/>
                <c:pt idx="0">
                  <c:v>53</c:v>
                </c:pt>
                <c:pt idx="1">
                  <c:v>53</c:v>
                </c:pt>
                <c:pt idx="2">
                  <c:v>53</c:v>
                </c:pt>
                <c:pt idx="3">
                  <c:v>53</c:v>
                </c:pt>
                <c:pt idx="4">
                  <c:v>53</c:v>
                </c:pt>
                <c:pt idx="5">
                  <c:v>53</c:v>
                </c:pt>
                <c:pt idx="6">
                  <c:v>53</c:v>
                </c:pt>
                <c:pt idx="7">
                  <c:v>53</c:v>
                </c:pt>
                <c:pt idx="8">
                  <c:v>53</c:v>
                </c:pt>
                <c:pt idx="9">
                  <c:v>53</c:v>
                </c:pt>
                <c:pt idx="10">
                  <c:v>53</c:v>
                </c:pt>
                <c:pt idx="11">
                  <c:v>53</c:v>
                </c:pt>
                <c:pt idx="12">
                  <c:v>53</c:v>
                </c:pt>
                <c:pt idx="13">
                  <c:v>53</c:v>
                </c:pt>
                <c:pt idx="14">
                  <c:v>53</c:v>
                </c:pt>
                <c:pt idx="15">
                  <c:v>53</c:v>
                </c:pt>
                <c:pt idx="16">
                  <c:v>53</c:v>
                </c:pt>
                <c:pt idx="17">
                  <c:v>53</c:v>
                </c:pt>
                <c:pt idx="18">
                  <c:v>53</c:v>
                </c:pt>
                <c:pt idx="19">
                  <c:v>53</c:v>
                </c:pt>
                <c:pt idx="20">
                  <c:v>53</c:v>
                </c:pt>
                <c:pt idx="21">
                  <c:v>53</c:v>
                </c:pt>
                <c:pt idx="22">
                  <c:v>53</c:v>
                </c:pt>
                <c:pt idx="23">
                  <c:v>53</c:v>
                </c:pt>
                <c:pt idx="24">
                  <c:v>53</c:v>
                </c:pt>
                <c:pt idx="25">
                  <c:v>53</c:v>
                </c:pt>
                <c:pt idx="26">
                  <c:v>53</c:v>
                </c:pt>
                <c:pt idx="27">
                  <c:v>53</c:v>
                </c:pt>
                <c:pt idx="28">
                  <c:v>53</c:v>
                </c:pt>
                <c:pt idx="29">
                  <c:v>53</c:v>
                </c:pt>
                <c:pt idx="30">
                  <c:v>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BB-414D-AD12-DBE559202B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Hasibullah Sahibzada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</c:f>
              <c:strCache>
                <c:ptCount val="33"/>
                <c:pt idx="0">
                  <c:v>02.11.2019</c:v>
                </c:pt>
                <c:pt idx="1">
                  <c:v>03.11.2019</c:v>
                </c:pt>
                <c:pt idx="2">
                  <c:v>04.11.2019</c:v>
                </c:pt>
                <c:pt idx="3">
                  <c:v>05.11.2019</c:v>
                </c:pt>
                <c:pt idx="4">
                  <c:v>06.11.2019</c:v>
                </c:pt>
                <c:pt idx="5">
                  <c:v>07.11.2019</c:v>
                </c:pt>
                <c:pt idx="6">
                  <c:v>08.11.2019</c:v>
                </c:pt>
                <c:pt idx="7">
                  <c:v>09.11.2019</c:v>
                </c:pt>
                <c:pt idx="8">
                  <c:v>10.11.2019</c:v>
                </c:pt>
                <c:pt idx="9">
                  <c:v>11.11.2019</c:v>
                </c:pt>
                <c:pt idx="10">
                  <c:v>12.11.2019</c:v>
                </c:pt>
                <c:pt idx="11">
                  <c:v>13.11.2019</c:v>
                </c:pt>
                <c:pt idx="12">
                  <c:v>14.11.2019</c:v>
                </c:pt>
                <c:pt idx="13">
                  <c:v>15.11.2019</c:v>
                </c:pt>
                <c:pt idx="14">
                  <c:v>16.11.2019</c:v>
                </c:pt>
                <c:pt idx="15">
                  <c:v>17.11.2019</c:v>
                </c:pt>
                <c:pt idx="16">
                  <c:v>18.11.2019</c:v>
                </c:pt>
                <c:pt idx="17">
                  <c:v>19.11.2019</c:v>
                </c:pt>
                <c:pt idx="18">
                  <c:v>20.11.2019</c:v>
                </c:pt>
                <c:pt idx="19">
                  <c:v>21.11.2019</c:v>
                </c:pt>
                <c:pt idx="20">
                  <c:v>22.11.2019</c:v>
                </c:pt>
                <c:pt idx="21">
                  <c:v>23.11.2019</c:v>
                </c:pt>
                <c:pt idx="22">
                  <c:v>24.11.2019</c:v>
                </c:pt>
                <c:pt idx="23">
                  <c:v>25.11.2019</c:v>
                </c:pt>
                <c:pt idx="24">
                  <c:v>26.11.2019</c:v>
                </c:pt>
                <c:pt idx="25">
                  <c:v>27.11.2019</c:v>
                </c:pt>
                <c:pt idx="26">
                  <c:v>28.11.2019</c:v>
                </c:pt>
                <c:pt idx="27">
                  <c:v>29.11.2019</c:v>
                </c:pt>
                <c:pt idx="28">
                  <c:v>30.11.2019</c:v>
                </c:pt>
                <c:pt idx="29">
                  <c:v>01.12.2019</c:v>
                </c:pt>
                <c:pt idx="30">
                  <c:v>02.12.2019</c:v>
                </c:pt>
                <c:pt idx="31">
                  <c:v>03.12.2019</c:v>
                </c:pt>
                <c:pt idx="32">
                  <c:v>04.12.2019</c:v>
                </c:pt>
              </c:strCache>
            </c:strRef>
          </c:cat>
          <c:val>
            <c:numRef>
              <c:f>Sheet1!$E$2:$E$34</c:f>
              <c:numCache>
                <c:formatCode>General</c:formatCode>
                <c:ptCount val="33"/>
                <c:pt idx="0">
                  <c:v>24</c:v>
                </c:pt>
                <c:pt idx="1">
                  <c:v>24</c:v>
                </c:pt>
                <c:pt idx="2">
                  <c:v>24</c:v>
                </c:pt>
                <c:pt idx="3">
                  <c:v>24</c:v>
                </c:pt>
                <c:pt idx="4">
                  <c:v>24</c:v>
                </c:pt>
                <c:pt idx="5">
                  <c:v>24</c:v>
                </c:pt>
                <c:pt idx="6">
                  <c:v>24</c:v>
                </c:pt>
                <c:pt idx="7">
                  <c:v>24</c:v>
                </c:pt>
                <c:pt idx="8">
                  <c:v>24</c:v>
                </c:pt>
                <c:pt idx="9">
                  <c:v>24</c:v>
                </c:pt>
                <c:pt idx="10">
                  <c:v>24</c:v>
                </c:pt>
                <c:pt idx="11">
                  <c:v>24</c:v>
                </c:pt>
                <c:pt idx="12">
                  <c:v>24</c:v>
                </c:pt>
                <c:pt idx="13">
                  <c:v>24</c:v>
                </c:pt>
                <c:pt idx="14">
                  <c:v>24</c:v>
                </c:pt>
                <c:pt idx="15">
                  <c:v>24</c:v>
                </c:pt>
                <c:pt idx="16">
                  <c:v>24</c:v>
                </c:pt>
                <c:pt idx="17">
                  <c:v>24</c:v>
                </c:pt>
                <c:pt idx="18">
                  <c:v>24</c:v>
                </c:pt>
                <c:pt idx="19">
                  <c:v>24</c:v>
                </c:pt>
                <c:pt idx="20">
                  <c:v>24</c:v>
                </c:pt>
                <c:pt idx="21">
                  <c:v>24</c:v>
                </c:pt>
                <c:pt idx="22">
                  <c:v>24</c:v>
                </c:pt>
                <c:pt idx="23">
                  <c:v>24</c:v>
                </c:pt>
                <c:pt idx="24">
                  <c:v>24</c:v>
                </c:pt>
                <c:pt idx="25">
                  <c:v>24</c:v>
                </c:pt>
                <c:pt idx="26">
                  <c:v>24</c:v>
                </c:pt>
                <c:pt idx="27">
                  <c:v>24</c:v>
                </c:pt>
                <c:pt idx="28">
                  <c:v>24</c:v>
                </c:pt>
                <c:pt idx="29">
                  <c:v>24</c:v>
                </c:pt>
                <c:pt idx="30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EBB-414D-AD12-DBE559202B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Jonas Poth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</c:f>
              <c:strCache>
                <c:ptCount val="33"/>
                <c:pt idx="0">
                  <c:v>02.11.2019</c:v>
                </c:pt>
                <c:pt idx="1">
                  <c:v>03.11.2019</c:v>
                </c:pt>
                <c:pt idx="2">
                  <c:v>04.11.2019</c:v>
                </c:pt>
                <c:pt idx="3">
                  <c:v>05.11.2019</c:v>
                </c:pt>
                <c:pt idx="4">
                  <c:v>06.11.2019</c:v>
                </c:pt>
                <c:pt idx="5">
                  <c:v>07.11.2019</c:v>
                </c:pt>
                <c:pt idx="6">
                  <c:v>08.11.2019</c:v>
                </c:pt>
                <c:pt idx="7">
                  <c:v>09.11.2019</c:v>
                </c:pt>
                <c:pt idx="8">
                  <c:v>10.11.2019</c:v>
                </c:pt>
                <c:pt idx="9">
                  <c:v>11.11.2019</c:v>
                </c:pt>
                <c:pt idx="10">
                  <c:v>12.11.2019</c:v>
                </c:pt>
                <c:pt idx="11">
                  <c:v>13.11.2019</c:v>
                </c:pt>
                <c:pt idx="12">
                  <c:v>14.11.2019</c:v>
                </c:pt>
                <c:pt idx="13">
                  <c:v>15.11.2019</c:v>
                </c:pt>
                <c:pt idx="14">
                  <c:v>16.11.2019</c:v>
                </c:pt>
                <c:pt idx="15">
                  <c:v>17.11.2019</c:v>
                </c:pt>
                <c:pt idx="16">
                  <c:v>18.11.2019</c:v>
                </c:pt>
                <c:pt idx="17">
                  <c:v>19.11.2019</c:v>
                </c:pt>
                <c:pt idx="18">
                  <c:v>20.11.2019</c:v>
                </c:pt>
                <c:pt idx="19">
                  <c:v>21.11.2019</c:v>
                </c:pt>
                <c:pt idx="20">
                  <c:v>22.11.2019</c:v>
                </c:pt>
                <c:pt idx="21">
                  <c:v>23.11.2019</c:v>
                </c:pt>
                <c:pt idx="22">
                  <c:v>24.11.2019</c:v>
                </c:pt>
                <c:pt idx="23">
                  <c:v>25.11.2019</c:v>
                </c:pt>
                <c:pt idx="24">
                  <c:v>26.11.2019</c:v>
                </c:pt>
                <c:pt idx="25">
                  <c:v>27.11.2019</c:v>
                </c:pt>
                <c:pt idx="26">
                  <c:v>28.11.2019</c:v>
                </c:pt>
                <c:pt idx="27">
                  <c:v>29.11.2019</c:v>
                </c:pt>
                <c:pt idx="28">
                  <c:v>30.11.2019</c:v>
                </c:pt>
                <c:pt idx="29">
                  <c:v>01.12.2019</c:v>
                </c:pt>
                <c:pt idx="30">
                  <c:v>02.12.2019</c:v>
                </c:pt>
                <c:pt idx="31">
                  <c:v>03.12.2019</c:v>
                </c:pt>
                <c:pt idx="32">
                  <c:v>04.12.2019</c:v>
                </c:pt>
              </c:strCache>
            </c:strRef>
          </c:cat>
          <c:val>
            <c:numRef>
              <c:f>Sheet1!$F$2:$F$34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EBB-414D-AD12-DBE559202BF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Daniel Sanchez Otero brother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</c:f>
              <c:strCache>
                <c:ptCount val="33"/>
                <c:pt idx="0">
                  <c:v>02.11.2019</c:v>
                </c:pt>
                <c:pt idx="1">
                  <c:v>03.11.2019</c:v>
                </c:pt>
                <c:pt idx="2">
                  <c:v>04.11.2019</c:v>
                </c:pt>
                <c:pt idx="3">
                  <c:v>05.11.2019</c:v>
                </c:pt>
                <c:pt idx="4">
                  <c:v>06.11.2019</c:v>
                </c:pt>
                <c:pt idx="5">
                  <c:v>07.11.2019</c:v>
                </c:pt>
                <c:pt idx="6">
                  <c:v>08.11.2019</c:v>
                </c:pt>
                <c:pt idx="7">
                  <c:v>09.11.2019</c:v>
                </c:pt>
                <c:pt idx="8">
                  <c:v>10.11.2019</c:v>
                </c:pt>
                <c:pt idx="9">
                  <c:v>11.11.2019</c:v>
                </c:pt>
                <c:pt idx="10">
                  <c:v>12.11.2019</c:v>
                </c:pt>
                <c:pt idx="11">
                  <c:v>13.11.2019</c:v>
                </c:pt>
                <c:pt idx="12">
                  <c:v>14.11.2019</c:v>
                </c:pt>
                <c:pt idx="13">
                  <c:v>15.11.2019</c:v>
                </c:pt>
                <c:pt idx="14">
                  <c:v>16.11.2019</c:v>
                </c:pt>
                <c:pt idx="15">
                  <c:v>17.11.2019</c:v>
                </c:pt>
                <c:pt idx="16">
                  <c:v>18.11.2019</c:v>
                </c:pt>
                <c:pt idx="17">
                  <c:v>19.11.2019</c:v>
                </c:pt>
                <c:pt idx="18">
                  <c:v>20.11.2019</c:v>
                </c:pt>
                <c:pt idx="19">
                  <c:v>21.11.2019</c:v>
                </c:pt>
                <c:pt idx="20">
                  <c:v>22.11.2019</c:v>
                </c:pt>
                <c:pt idx="21">
                  <c:v>23.11.2019</c:v>
                </c:pt>
                <c:pt idx="22">
                  <c:v>24.11.2019</c:v>
                </c:pt>
                <c:pt idx="23">
                  <c:v>25.11.2019</c:v>
                </c:pt>
                <c:pt idx="24">
                  <c:v>26.11.2019</c:v>
                </c:pt>
                <c:pt idx="25">
                  <c:v>27.11.2019</c:v>
                </c:pt>
                <c:pt idx="26">
                  <c:v>28.11.2019</c:v>
                </c:pt>
                <c:pt idx="27">
                  <c:v>29.11.2019</c:v>
                </c:pt>
                <c:pt idx="28">
                  <c:v>30.11.2019</c:v>
                </c:pt>
                <c:pt idx="29">
                  <c:v>01.12.2019</c:v>
                </c:pt>
                <c:pt idx="30">
                  <c:v>02.12.2019</c:v>
                </c:pt>
                <c:pt idx="31">
                  <c:v>03.12.2019</c:v>
                </c:pt>
                <c:pt idx="32">
                  <c:v>04.12.2019</c:v>
                </c:pt>
              </c:strCache>
            </c:strRef>
          </c:cat>
          <c:val>
            <c:numRef>
              <c:f>Sheet1!$G$2:$G$34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EBB-414D-AD12-DBE559202B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174576"/>
        <c:axId val="296178512"/>
      </c:lineChart>
      <c:catAx>
        <c:axId val="29617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78512"/>
        <c:crosses val="autoZero"/>
        <c:auto val="1"/>
        <c:lblAlgn val="ctr"/>
        <c:lblOffset val="100"/>
        <c:noMultiLvlLbl val="0"/>
      </c:catAx>
      <c:valAx>
        <c:axId val="29617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7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Sheet1!$A$2:$A$34</c:f>
              <c:strCache>
                <c:ptCount val="33"/>
                <c:pt idx="0">
                  <c:v>02.11.2019</c:v>
                </c:pt>
                <c:pt idx="1">
                  <c:v>03.11.2019</c:v>
                </c:pt>
                <c:pt idx="2">
                  <c:v>04.11.2019</c:v>
                </c:pt>
                <c:pt idx="3">
                  <c:v>05.11.2019</c:v>
                </c:pt>
                <c:pt idx="4">
                  <c:v>06.11.2019</c:v>
                </c:pt>
                <c:pt idx="5">
                  <c:v>07.11.2019</c:v>
                </c:pt>
                <c:pt idx="6">
                  <c:v>08.11.2019</c:v>
                </c:pt>
                <c:pt idx="7">
                  <c:v>09.11.2019</c:v>
                </c:pt>
                <c:pt idx="8">
                  <c:v>10.11.2019</c:v>
                </c:pt>
                <c:pt idx="9">
                  <c:v>11.11.2019</c:v>
                </c:pt>
                <c:pt idx="10">
                  <c:v>12.11.2019</c:v>
                </c:pt>
                <c:pt idx="11">
                  <c:v>13.11.2019</c:v>
                </c:pt>
                <c:pt idx="12">
                  <c:v>14.11.2019</c:v>
                </c:pt>
                <c:pt idx="13">
                  <c:v>15.11.2019</c:v>
                </c:pt>
                <c:pt idx="14">
                  <c:v>16.11.2019</c:v>
                </c:pt>
                <c:pt idx="15">
                  <c:v>17.11.2019</c:v>
                </c:pt>
                <c:pt idx="16">
                  <c:v>18.11.2019</c:v>
                </c:pt>
                <c:pt idx="17">
                  <c:v>19.11.2019</c:v>
                </c:pt>
                <c:pt idx="18">
                  <c:v>20.11.2019</c:v>
                </c:pt>
                <c:pt idx="19">
                  <c:v>21.11.2019</c:v>
                </c:pt>
                <c:pt idx="20">
                  <c:v>22.11.2019</c:v>
                </c:pt>
                <c:pt idx="21">
                  <c:v>23.11.2019</c:v>
                </c:pt>
                <c:pt idx="22">
                  <c:v>24.11.2019</c:v>
                </c:pt>
                <c:pt idx="23">
                  <c:v>25.11.2019</c:v>
                </c:pt>
                <c:pt idx="24">
                  <c:v>26.11.2019</c:v>
                </c:pt>
                <c:pt idx="25">
                  <c:v>27.11.2019</c:v>
                </c:pt>
                <c:pt idx="26">
                  <c:v>28.11.2019</c:v>
                </c:pt>
                <c:pt idx="27">
                  <c:v>29.11.2019</c:v>
                </c:pt>
                <c:pt idx="28">
                  <c:v>30.11.2019</c:v>
                </c:pt>
                <c:pt idx="29">
                  <c:v>01.12.2019</c:v>
                </c:pt>
                <c:pt idx="30">
                  <c:v>02.12.2019</c:v>
                </c:pt>
                <c:pt idx="31">
                  <c:v>03.12.2019</c:v>
                </c:pt>
                <c:pt idx="32">
                  <c:v>04.12.2019</c:v>
                </c:pt>
              </c:strCache>
            </c:str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17676</c:v>
                </c:pt>
                <c:pt idx="1">
                  <c:v>17688</c:v>
                </c:pt>
                <c:pt idx="2">
                  <c:v>17698</c:v>
                </c:pt>
                <c:pt idx="3">
                  <c:v>17716</c:v>
                </c:pt>
                <c:pt idx="4">
                  <c:v>17721</c:v>
                </c:pt>
                <c:pt idx="5">
                  <c:v>17731</c:v>
                </c:pt>
                <c:pt idx="6">
                  <c:v>17751</c:v>
                </c:pt>
                <c:pt idx="7">
                  <c:v>17765</c:v>
                </c:pt>
                <c:pt idx="8">
                  <c:v>17772</c:v>
                </c:pt>
                <c:pt idx="9">
                  <c:v>17787</c:v>
                </c:pt>
                <c:pt idx="10">
                  <c:v>17793</c:v>
                </c:pt>
                <c:pt idx="11">
                  <c:v>17804</c:v>
                </c:pt>
                <c:pt idx="12">
                  <c:v>17806</c:v>
                </c:pt>
                <c:pt idx="13">
                  <c:v>17817</c:v>
                </c:pt>
                <c:pt idx="14">
                  <c:v>17821</c:v>
                </c:pt>
                <c:pt idx="15">
                  <c:v>17824</c:v>
                </c:pt>
                <c:pt idx="16">
                  <c:v>17832</c:v>
                </c:pt>
                <c:pt idx="17">
                  <c:v>17846</c:v>
                </c:pt>
                <c:pt idx="18">
                  <c:v>17860</c:v>
                </c:pt>
                <c:pt idx="19">
                  <c:v>17874</c:v>
                </c:pt>
                <c:pt idx="20">
                  <c:v>17886</c:v>
                </c:pt>
                <c:pt idx="21">
                  <c:v>17892</c:v>
                </c:pt>
                <c:pt idx="22">
                  <c:v>17902</c:v>
                </c:pt>
                <c:pt idx="23">
                  <c:v>17913</c:v>
                </c:pt>
                <c:pt idx="24">
                  <c:v>17928</c:v>
                </c:pt>
                <c:pt idx="25">
                  <c:v>17938</c:v>
                </c:pt>
                <c:pt idx="26">
                  <c:v>17956</c:v>
                </c:pt>
                <c:pt idx="27">
                  <c:v>17961</c:v>
                </c:pt>
                <c:pt idx="28">
                  <c:v>17963</c:v>
                </c:pt>
                <c:pt idx="29">
                  <c:v>17968</c:v>
                </c:pt>
                <c:pt idx="30">
                  <c:v>17972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97-417C-9CD3-F8C255B2C5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Hendrik Tervooren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Sheet1!$A$2:$A$34</c:f>
              <c:strCache>
                <c:ptCount val="33"/>
                <c:pt idx="0">
                  <c:v>02.11.2019</c:v>
                </c:pt>
                <c:pt idx="1">
                  <c:v>03.11.2019</c:v>
                </c:pt>
                <c:pt idx="2">
                  <c:v>04.11.2019</c:v>
                </c:pt>
                <c:pt idx="3">
                  <c:v>05.11.2019</c:v>
                </c:pt>
                <c:pt idx="4">
                  <c:v>06.11.2019</c:v>
                </c:pt>
                <c:pt idx="5">
                  <c:v>07.11.2019</c:v>
                </c:pt>
                <c:pt idx="6">
                  <c:v>08.11.2019</c:v>
                </c:pt>
                <c:pt idx="7">
                  <c:v>09.11.2019</c:v>
                </c:pt>
                <c:pt idx="8">
                  <c:v>10.11.2019</c:v>
                </c:pt>
                <c:pt idx="9">
                  <c:v>11.11.2019</c:v>
                </c:pt>
                <c:pt idx="10">
                  <c:v>12.11.2019</c:v>
                </c:pt>
                <c:pt idx="11">
                  <c:v>13.11.2019</c:v>
                </c:pt>
                <c:pt idx="12">
                  <c:v>14.11.2019</c:v>
                </c:pt>
                <c:pt idx="13">
                  <c:v>15.11.2019</c:v>
                </c:pt>
                <c:pt idx="14">
                  <c:v>16.11.2019</c:v>
                </c:pt>
                <c:pt idx="15">
                  <c:v>17.11.2019</c:v>
                </c:pt>
                <c:pt idx="16">
                  <c:v>18.11.2019</c:v>
                </c:pt>
                <c:pt idx="17">
                  <c:v>19.11.2019</c:v>
                </c:pt>
                <c:pt idx="18">
                  <c:v>20.11.2019</c:v>
                </c:pt>
                <c:pt idx="19">
                  <c:v>21.11.2019</c:v>
                </c:pt>
                <c:pt idx="20">
                  <c:v>22.11.2019</c:v>
                </c:pt>
                <c:pt idx="21">
                  <c:v>23.11.2019</c:v>
                </c:pt>
                <c:pt idx="22">
                  <c:v>24.11.2019</c:v>
                </c:pt>
                <c:pt idx="23">
                  <c:v>25.11.2019</c:v>
                </c:pt>
                <c:pt idx="24">
                  <c:v>26.11.2019</c:v>
                </c:pt>
                <c:pt idx="25">
                  <c:v>27.11.2019</c:v>
                </c:pt>
                <c:pt idx="26">
                  <c:v>28.11.2019</c:v>
                </c:pt>
                <c:pt idx="27">
                  <c:v>29.11.2019</c:v>
                </c:pt>
                <c:pt idx="28">
                  <c:v>30.11.2019</c:v>
                </c:pt>
                <c:pt idx="29">
                  <c:v>01.12.2019</c:v>
                </c:pt>
                <c:pt idx="30">
                  <c:v>02.12.2019</c:v>
                </c:pt>
                <c:pt idx="31">
                  <c:v>03.12.2019</c:v>
                </c:pt>
                <c:pt idx="32">
                  <c:v>04.12.2019</c:v>
                </c:pt>
              </c:strCache>
            </c:strRef>
          </c:cat>
          <c:val>
            <c:numRef>
              <c:f>Sheet1!$C$2:$C$34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97-417C-9CD3-F8C255B2C5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Joshan Chaudhary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Sheet1!$A$2:$A$34</c:f>
              <c:strCache>
                <c:ptCount val="33"/>
                <c:pt idx="0">
                  <c:v>02.11.2019</c:v>
                </c:pt>
                <c:pt idx="1">
                  <c:v>03.11.2019</c:v>
                </c:pt>
                <c:pt idx="2">
                  <c:v>04.11.2019</c:v>
                </c:pt>
                <c:pt idx="3">
                  <c:v>05.11.2019</c:v>
                </c:pt>
                <c:pt idx="4">
                  <c:v>06.11.2019</c:v>
                </c:pt>
                <c:pt idx="5">
                  <c:v>07.11.2019</c:v>
                </c:pt>
                <c:pt idx="6">
                  <c:v>08.11.2019</c:v>
                </c:pt>
                <c:pt idx="7">
                  <c:v>09.11.2019</c:v>
                </c:pt>
                <c:pt idx="8">
                  <c:v>10.11.2019</c:v>
                </c:pt>
                <c:pt idx="9">
                  <c:v>11.11.2019</c:v>
                </c:pt>
                <c:pt idx="10">
                  <c:v>12.11.2019</c:v>
                </c:pt>
                <c:pt idx="11">
                  <c:v>13.11.2019</c:v>
                </c:pt>
                <c:pt idx="12">
                  <c:v>14.11.2019</c:v>
                </c:pt>
                <c:pt idx="13">
                  <c:v>15.11.2019</c:v>
                </c:pt>
                <c:pt idx="14">
                  <c:v>16.11.2019</c:v>
                </c:pt>
                <c:pt idx="15">
                  <c:v>17.11.2019</c:v>
                </c:pt>
                <c:pt idx="16">
                  <c:v>18.11.2019</c:v>
                </c:pt>
                <c:pt idx="17">
                  <c:v>19.11.2019</c:v>
                </c:pt>
                <c:pt idx="18">
                  <c:v>20.11.2019</c:v>
                </c:pt>
                <c:pt idx="19">
                  <c:v>21.11.2019</c:v>
                </c:pt>
                <c:pt idx="20">
                  <c:v>22.11.2019</c:v>
                </c:pt>
                <c:pt idx="21">
                  <c:v>23.11.2019</c:v>
                </c:pt>
                <c:pt idx="22">
                  <c:v>24.11.2019</c:v>
                </c:pt>
                <c:pt idx="23">
                  <c:v>25.11.2019</c:v>
                </c:pt>
                <c:pt idx="24">
                  <c:v>26.11.2019</c:v>
                </c:pt>
                <c:pt idx="25">
                  <c:v>27.11.2019</c:v>
                </c:pt>
                <c:pt idx="26">
                  <c:v>28.11.2019</c:v>
                </c:pt>
                <c:pt idx="27">
                  <c:v>29.11.2019</c:v>
                </c:pt>
                <c:pt idx="28">
                  <c:v>30.11.2019</c:v>
                </c:pt>
                <c:pt idx="29">
                  <c:v>01.12.2019</c:v>
                </c:pt>
                <c:pt idx="30">
                  <c:v>02.12.2019</c:v>
                </c:pt>
                <c:pt idx="31">
                  <c:v>03.12.2019</c:v>
                </c:pt>
                <c:pt idx="32">
                  <c:v>04.12.2019</c:v>
                </c:pt>
              </c:strCache>
            </c:strRef>
          </c:cat>
          <c:val>
            <c:numRef>
              <c:f>Sheet1!$D$2:$D$34</c:f>
              <c:numCache>
                <c:formatCode>General</c:formatCode>
                <c:ptCount val="33"/>
                <c:pt idx="0">
                  <c:v>16229</c:v>
                </c:pt>
                <c:pt idx="1">
                  <c:v>16230</c:v>
                </c:pt>
                <c:pt idx="2">
                  <c:v>16230</c:v>
                </c:pt>
                <c:pt idx="3">
                  <c:v>16232</c:v>
                </c:pt>
                <c:pt idx="4">
                  <c:v>16234</c:v>
                </c:pt>
                <c:pt idx="5">
                  <c:v>16235</c:v>
                </c:pt>
                <c:pt idx="6">
                  <c:v>16240</c:v>
                </c:pt>
                <c:pt idx="7">
                  <c:v>16240</c:v>
                </c:pt>
                <c:pt idx="8">
                  <c:v>16242</c:v>
                </c:pt>
                <c:pt idx="9">
                  <c:v>16242</c:v>
                </c:pt>
                <c:pt idx="10">
                  <c:v>16242</c:v>
                </c:pt>
                <c:pt idx="11">
                  <c:v>16243</c:v>
                </c:pt>
                <c:pt idx="12">
                  <c:v>16244</c:v>
                </c:pt>
                <c:pt idx="13">
                  <c:v>16247</c:v>
                </c:pt>
                <c:pt idx="14">
                  <c:v>16249</c:v>
                </c:pt>
                <c:pt idx="15">
                  <c:v>16252</c:v>
                </c:pt>
                <c:pt idx="16">
                  <c:v>16254</c:v>
                </c:pt>
                <c:pt idx="17">
                  <c:v>16256</c:v>
                </c:pt>
                <c:pt idx="18">
                  <c:v>16257</c:v>
                </c:pt>
                <c:pt idx="19">
                  <c:v>16263</c:v>
                </c:pt>
                <c:pt idx="20">
                  <c:v>16265</c:v>
                </c:pt>
                <c:pt idx="21">
                  <c:v>16267</c:v>
                </c:pt>
                <c:pt idx="22">
                  <c:v>16267</c:v>
                </c:pt>
                <c:pt idx="23">
                  <c:v>16267</c:v>
                </c:pt>
                <c:pt idx="24">
                  <c:v>16267</c:v>
                </c:pt>
                <c:pt idx="25">
                  <c:v>16271</c:v>
                </c:pt>
                <c:pt idx="26">
                  <c:v>16273</c:v>
                </c:pt>
                <c:pt idx="27">
                  <c:v>16276</c:v>
                </c:pt>
                <c:pt idx="28">
                  <c:v>16279</c:v>
                </c:pt>
                <c:pt idx="29">
                  <c:v>16280</c:v>
                </c:pt>
                <c:pt idx="30">
                  <c:v>16280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97-417C-9CD3-F8C255B2C56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Hasibullah Sahibzada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Sheet1!$A$2:$A$34</c:f>
              <c:strCache>
                <c:ptCount val="33"/>
                <c:pt idx="0">
                  <c:v>02.11.2019</c:v>
                </c:pt>
                <c:pt idx="1">
                  <c:v>03.11.2019</c:v>
                </c:pt>
                <c:pt idx="2">
                  <c:v>04.11.2019</c:v>
                </c:pt>
                <c:pt idx="3">
                  <c:v>05.11.2019</c:v>
                </c:pt>
                <c:pt idx="4">
                  <c:v>06.11.2019</c:v>
                </c:pt>
                <c:pt idx="5">
                  <c:v>07.11.2019</c:v>
                </c:pt>
                <c:pt idx="6">
                  <c:v>08.11.2019</c:v>
                </c:pt>
                <c:pt idx="7">
                  <c:v>09.11.2019</c:v>
                </c:pt>
                <c:pt idx="8">
                  <c:v>10.11.2019</c:v>
                </c:pt>
                <c:pt idx="9">
                  <c:v>11.11.2019</c:v>
                </c:pt>
                <c:pt idx="10">
                  <c:v>12.11.2019</c:v>
                </c:pt>
                <c:pt idx="11">
                  <c:v>13.11.2019</c:v>
                </c:pt>
                <c:pt idx="12">
                  <c:v>14.11.2019</c:v>
                </c:pt>
                <c:pt idx="13">
                  <c:v>15.11.2019</c:v>
                </c:pt>
                <c:pt idx="14">
                  <c:v>16.11.2019</c:v>
                </c:pt>
                <c:pt idx="15">
                  <c:v>17.11.2019</c:v>
                </c:pt>
                <c:pt idx="16">
                  <c:v>18.11.2019</c:v>
                </c:pt>
                <c:pt idx="17">
                  <c:v>19.11.2019</c:v>
                </c:pt>
                <c:pt idx="18">
                  <c:v>20.11.2019</c:v>
                </c:pt>
                <c:pt idx="19">
                  <c:v>21.11.2019</c:v>
                </c:pt>
                <c:pt idx="20">
                  <c:v>22.11.2019</c:v>
                </c:pt>
                <c:pt idx="21">
                  <c:v>23.11.2019</c:v>
                </c:pt>
                <c:pt idx="22">
                  <c:v>24.11.2019</c:v>
                </c:pt>
                <c:pt idx="23">
                  <c:v>25.11.2019</c:v>
                </c:pt>
                <c:pt idx="24">
                  <c:v>26.11.2019</c:v>
                </c:pt>
                <c:pt idx="25">
                  <c:v>27.11.2019</c:v>
                </c:pt>
                <c:pt idx="26">
                  <c:v>28.11.2019</c:v>
                </c:pt>
                <c:pt idx="27">
                  <c:v>29.11.2019</c:v>
                </c:pt>
                <c:pt idx="28">
                  <c:v>30.11.2019</c:v>
                </c:pt>
                <c:pt idx="29">
                  <c:v>01.12.2019</c:v>
                </c:pt>
                <c:pt idx="30">
                  <c:v>02.12.2019</c:v>
                </c:pt>
                <c:pt idx="31">
                  <c:v>03.12.2019</c:v>
                </c:pt>
                <c:pt idx="32">
                  <c:v>04.12.2019</c:v>
                </c:pt>
              </c:strCache>
            </c:strRef>
          </c:cat>
          <c:val>
            <c:numRef>
              <c:f>Sheet1!$E$2:$E$34</c:f>
              <c:numCache>
                <c:formatCode>General</c:formatCode>
                <c:ptCount val="33"/>
                <c:pt idx="0">
                  <c:v>7021</c:v>
                </c:pt>
                <c:pt idx="1">
                  <c:v>7021</c:v>
                </c:pt>
                <c:pt idx="2">
                  <c:v>7025</c:v>
                </c:pt>
                <c:pt idx="3">
                  <c:v>7028</c:v>
                </c:pt>
                <c:pt idx="4">
                  <c:v>7029</c:v>
                </c:pt>
                <c:pt idx="5">
                  <c:v>7030</c:v>
                </c:pt>
                <c:pt idx="6">
                  <c:v>7033</c:v>
                </c:pt>
                <c:pt idx="7">
                  <c:v>7033</c:v>
                </c:pt>
                <c:pt idx="8">
                  <c:v>7033</c:v>
                </c:pt>
                <c:pt idx="9">
                  <c:v>7033</c:v>
                </c:pt>
                <c:pt idx="10">
                  <c:v>7048</c:v>
                </c:pt>
                <c:pt idx="11">
                  <c:v>7048</c:v>
                </c:pt>
                <c:pt idx="12">
                  <c:v>7049</c:v>
                </c:pt>
                <c:pt idx="13">
                  <c:v>7050</c:v>
                </c:pt>
                <c:pt idx="14">
                  <c:v>7052</c:v>
                </c:pt>
                <c:pt idx="15">
                  <c:v>7053</c:v>
                </c:pt>
                <c:pt idx="16">
                  <c:v>7054</c:v>
                </c:pt>
                <c:pt idx="17">
                  <c:v>7057</c:v>
                </c:pt>
                <c:pt idx="18">
                  <c:v>7059</c:v>
                </c:pt>
                <c:pt idx="19">
                  <c:v>7060</c:v>
                </c:pt>
                <c:pt idx="20">
                  <c:v>7065</c:v>
                </c:pt>
                <c:pt idx="21">
                  <c:v>7065</c:v>
                </c:pt>
                <c:pt idx="22">
                  <c:v>7070</c:v>
                </c:pt>
                <c:pt idx="23">
                  <c:v>7070</c:v>
                </c:pt>
                <c:pt idx="24">
                  <c:v>7072</c:v>
                </c:pt>
                <c:pt idx="25">
                  <c:v>7073</c:v>
                </c:pt>
                <c:pt idx="26">
                  <c:v>7076</c:v>
                </c:pt>
                <c:pt idx="27">
                  <c:v>7078</c:v>
                </c:pt>
                <c:pt idx="28">
                  <c:v>7080</c:v>
                </c:pt>
                <c:pt idx="29">
                  <c:v>7083</c:v>
                </c:pt>
                <c:pt idx="30">
                  <c:v>7086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97-417C-9CD3-F8C255B2C56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Jonas Poth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Sheet1!$A$2:$A$34</c:f>
              <c:strCache>
                <c:ptCount val="33"/>
                <c:pt idx="0">
                  <c:v>02.11.2019</c:v>
                </c:pt>
                <c:pt idx="1">
                  <c:v>03.11.2019</c:v>
                </c:pt>
                <c:pt idx="2">
                  <c:v>04.11.2019</c:v>
                </c:pt>
                <c:pt idx="3">
                  <c:v>05.11.2019</c:v>
                </c:pt>
                <c:pt idx="4">
                  <c:v>06.11.2019</c:v>
                </c:pt>
                <c:pt idx="5">
                  <c:v>07.11.2019</c:v>
                </c:pt>
                <c:pt idx="6">
                  <c:v>08.11.2019</c:v>
                </c:pt>
                <c:pt idx="7">
                  <c:v>09.11.2019</c:v>
                </c:pt>
                <c:pt idx="8">
                  <c:v>10.11.2019</c:v>
                </c:pt>
                <c:pt idx="9">
                  <c:v>11.11.2019</c:v>
                </c:pt>
                <c:pt idx="10">
                  <c:v>12.11.2019</c:v>
                </c:pt>
                <c:pt idx="11">
                  <c:v>13.11.2019</c:v>
                </c:pt>
                <c:pt idx="12">
                  <c:v>14.11.2019</c:v>
                </c:pt>
                <c:pt idx="13">
                  <c:v>15.11.2019</c:v>
                </c:pt>
                <c:pt idx="14">
                  <c:v>16.11.2019</c:v>
                </c:pt>
                <c:pt idx="15">
                  <c:v>17.11.2019</c:v>
                </c:pt>
                <c:pt idx="16">
                  <c:v>18.11.2019</c:v>
                </c:pt>
                <c:pt idx="17">
                  <c:v>19.11.2019</c:v>
                </c:pt>
                <c:pt idx="18">
                  <c:v>20.11.2019</c:v>
                </c:pt>
                <c:pt idx="19">
                  <c:v>21.11.2019</c:v>
                </c:pt>
                <c:pt idx="20">
                  <c:v>22.11.2019</c:v>
                </c:pt>
                <c:pt idx="21">
                  <c:v>23.11.2019</c:v>
                </c:pt>
                <c:pt idx="22">
                  <c:v>24.11.2019</c:v>
                </c:pt>
                <c:pt idx="23">
                  <c:v>25.11.2019</c:v>
                </c:pt>
                <c:pt idx="24">
                  <c:v>26.11.2019</c:v>
                </c:pt>
                <c:pt idx="25">
                  <c:v>27.11.2019</c:v>
                </c:pt>
                <c:pt idx="26">
                  <c:v>28.11.2019</c:v>
                </c:pt>
                <c:pt idx="27">
                  <c:v>29.11.2019</c:v>
                </c:pt>
                <c:pt idx="28">
                  <c:v>30.11.2019</c:v>
                </c:pt>
                <c:pt idx="29">
                  <c:v>01.12.2019</c:v>
                </c:pt>
                <c:pt idx="30">
                  <c:v>02.12.2019</c:v>
                </c:pt>
                <c:pt idx="31">
                  <c:v>03.12.2019</c:v>
                </c:pt>
                <c:pt idx="32">
                  <c:v>04.12.2019</c:v>
                </c:pt>
              </c:strCache>
            </c:strRef>
          </c:cat>
          <c:val>
            <c:numRef>
              <c:f>Sheet1!$F$2:$F$34</c:f>
              <c:numCache>
                <c:formatCode>General</c:formatCode>
                <c:ptCount val="33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  <c:pt idx="10">
                  <c:v>10</c:v>
                </c:pt>
                <c:pt idx="11">
                  <c:v>10</c:v>
                </c:pt>
                <c:pt idx="12">
                  <c:v>10</c:v>
                </c:pt>
                <c:pt idx="13">
                  <c:v>10</c:v>
                </c:pt>
                <c:pt idx="14">
                  <c:v>10</c:v>
                </c:pt>
                <c:pt idx="15">
                  <c:v>10</c:v>
                </c:pt>
                <c:pt idx="16">
                  <c:v>10</c:v>
                </c:pt>
                <c:pt idx="17">
                  <c:v>10</c:v>
                </c:pt>
                <c:pt idx="18">
                  <c:v>10</c:v>
                </c:pt>
                <c:pt idx="19">
                  <c:v>10</c:v>
                </c:pt>
                <c:pt idx="20">
                  <c:v>10</c:v>
                </c:pt>
                <c:pt idx="21">
                  <c:v>10</c:v>
                </c:pt>
                <c:pt idx="22">
                  <c:v>10</c:v>
                </c:pt>
                <c:pt idx="23">
                  <c:v>10</c:v>
                </c:pt>
                <c:pt idx="24">
                  <c:v>10</c:v>
                </c:pt>
                <c:pt idx="25">
                  <c:v>10</c:v>
                </c:pt>
                <c:pt idx="26">
                  <c:v>10</c:v>
                </c:pt>
                <c:pt idx="27">
                  <c:v>10</c:v>
                </c:pt>
                <c:pt idx="28">
                  <c:v>10</c:v>
                </c:pt>
                <c:pt idx="29">
                  <c:v>10</c:v>
                </c:pt>
                <c:pt idx="3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197-417C-9CD3-F8C255B2C56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Daniel Sanchez Otero brother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Sheet1!$A$2:$A$34</c:f>
              <c:strCache>
                <c:ptCount val="33"/>
                <c:pt idx="0">
                  <c:v>02.11.2019</c:v>
                </c:pt>
                <c:pt idx="1">
                  <c:v>03.11.2019</c:v>
                </c:pt>
                <c:pt idx="2">
                  <c:v>04.11.2019</c:v>
                </c:pt>
                <c:pt idx="3">
                  <c:v>05.11.2019</c:v>
                </c:pt>
                <c:pt idx="4">
                  <c:v>06.11.2019</c:v>
                </c:pt>
                <c:pt idx="5">
                  <c:v>07.11.2019</c:v>
                </c:pt>
                <c:pt idx="6">
                  <c:v>08.11.2019</c:v>
                </c:pt>
                <c:pt idx="7">
                  <c:v>09.11.2019</c:v>
                </c:pt>
                <c:pt idx="8">
                  <c:v>10.11.2019</c:v>
                </c:pt>
                <c:pt idx="9">
                  <c:v>11.11.2019</c:v>
                </c:pt>
                <c:pt idx="10">
                  <c:v>12.11.2019</c:v>
                </c:pt>
                <c:pt idx="11">
                  <c:v>13.11.2019</c:v>
                </c:pt>
                <c:pt idx="12">
                  <c:v>14.11.2019</c:v>
                </c:pt>
                <c:pt idx="13">
                  <c:v>15.11.2019</c:v>
                </c:pt>
                <c:pt idx="14">
                  <c:v>16.11.2019</c:v>
                </c:pt>
                <c:pt idx="15">
                  <c:v>17.11.2019</c:v>
                </c:pt>
                <c:pt idx="16">
                  <c:v>18.11.2019</c:v>
                </c:pt>
                <c:pt idx="17">
                  <c:v>19.11.2019</c:v>
                </c:pt>
                <c:pt idx="18">
                  <c:v>20.11.2019</c:v>
                </c:pt>
                <c:pt idx="19">
                  <c:v>21.11.2019</c:v>
                </c:pt>
                <c:pt idx="20">
                  <c:v>22.11.2019</c:v>
                </c:pt>
                <c:pt idx="21">
                  <c:v>23.11.2019</c:v>
                </c:pt>
                <c:pt idx="22">
                  <c:v>24.11.2019</c:v>
                </c:pt>
                <c:pt idx="23">
                  <c:v>25.11.2019</c:v>
                </c:pt>
                <c:pt idx="24">
                  <c:v>26.11.2019</c:v>
                </c:pt>
                <c:pt idx="25">
                  <c:v>27.11.2019</c:v>
                </c:pt>
                <c:pt idx="26">
                  <c:v>28.11.2019</c:v>
                </c:pt>
                <c:pt idx="27">
                  <c:v>29.11.2019</c:v>
                </c:pt>
                <c:pt idx="28">
                  <c:v>30.11.2019</c:v>
                </c:pt>
                <c:pt idx="29">
                  <c:v>01.12.2019</c:v>
                </c:pt>
                <c:pt idx="30">
                  <c:v>02.12.2019</c:v>
                </c:pt>
                <c:pt idx="31">
                  <c:v>03.12.2019</c:v>
                </c:pt>
                <c:pt idx="32">
                  <c:v>04.12.2019</c:v>
                </c:pt>
              </c:strCache>
            </c:strRef>
          </c:cat>
          <c:val>
            <c:numRef>
              <c:f>Sheet1!$G$2:$G$34</c:f>
              <c:numCache>
                <c:formatCode>General</c:formatCode>
                <c:ptCount val="33"/>
                <c:pt idx="0">
                  <c:v>1409</c:v>
                </c:pt>
                <c:pt idx="1">
                  <c:v>1409</c:v>
                </c:pt>
                <c:pt idx="2">
                  <c:v>1409</c:v>
                </c:pt>
                <c:pt idx="3">
                  <c:v>1409</c:v>
                </c:pt>
                <c:pt idx="4">
                  <c:v>1409</c:v>
                </c:pt>
                <c:pt idx="5">
                  <c:v>1409</c:v>
                </c:pt>
                <c:pt idx="6">
                  <c:v>1409</c:v>
                </c:pt>
                <c:pt idx="7">
                  <c:v>1409</c:v>
                </c:pt>
                <c:pt idx="8">
                  <c:v>1409</c:v>
                </c:pt>
                <c:pt idx="9">
                  <c:v>1409</c:v>
                </c:pt>
                <c:pt idx="10">
                  <c:v>1409</c:v>
                </c:pt>
                <c:pt idx="11">
                  <c:v>1409</c:v>
                </c:pt>
                <c:pt idx="12">
                  <c:v>1409</c:v>
                </c:pt>
                <c:pt idx="13">
                  <c:v>1409</c:v>
                </c:pt>
                <c:pt idx="14">
                  <c:v>1409</c:v>
                </c:pt>
                <c:pt idx="15">
                  <c:v>1409</c:v>
                </c:pt>
                <c:pt idx="16">
                  <c:v>1409</c:v>
                </c:pt>
                <c:pt idx="17">
                  <c:v>1409</c:v>
                </c:pt>
                <c:pt idx="18">
                  <c:v>1409</c:v>
                </c:pt>
                <c:pt idx="19">
                  <c:v>1409</c:v>
                </c:pt>
                <c:pt idx="20">
                  <c:v>1409</c:v>
                </c:pt>
                <c:pt idx="21">
                  <c:v>1409</c:v>
                </c:pt>
                <c:pt idx="22">
                  <c:v>1409</c:v>
                </c:pt>
                <c:pt idx="23">
                  <c:v>1409</c:v>
                </c:pt>
                <c:pt idx="24">
                  <c:v>1409</c:v>
                </c:pt>
                <c:pt idx="25">
                  <c:v>1409</c:v>
                </c:pt>
                <c:pt idx="26">
                  <c:v>1409</c:v>
                </c:pt>
                <c:pt idx="27">
                  <c:v>1409</c:v>
                </c:pt>
                <c:pt idx="28">
                  <c:v>1409</c:v>
                </c:pt>
                <c:pt idx="29">
                  <c:v>1409</c:v>
                </c:pt>
                <c:pt idx="30">
                  <c:v>1409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197-417C-9CD3-F8C255B2C5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96105568"/>
        <c:axId val="296108192"/>
      </c:barChart>
      <c:catAx>
        <c:axId val="2961055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08192"/>
        <c:crosses val="autoZero"/>
        <c:auto val="1"/>
        <c:lblAlgn val="ctr"/>
        <c:lblOffset val="100"/>
        <c:noMultiLvlLbl val="0"/>
      </c:catAx>
      <c:valAx>
        <c:axId val="2961081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05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Joshan Chaudhary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25.11.2019</c:v>
                </c:pt>
                <c:pt idx="1">
                  <c:v>26.11.2019</c:v>
                </c:pt>
                <c:pt idx="2">
                  <c:v>27.11.2019</c:v>
                </c:pt>
                <c:pt idx="3">
                  <c:v>28.11.2019</c:v>
                </c:pt>
                <c:pt idx="4">
                  <c:v>29.11.2019</c:v>
                </c:pt>
                <c:pt idx="5">
                  <c:v>30.11.2019</c:v>
                </c:pt>
                <c:pt idx="6">
                  <c:v>01.12.2019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54</c:v>
                </c:pt>
                <c:pt idx="1">
                  <c:v>54</c:v>
                </c:pt>
                <c:pt idx="2">
                  <c:v>54</c:v>
                </c:pt>
                <c:pt idx="3">
                  <c:v>54</c:v>
                </c:pt>
                <c:pt idx="4">
                  <c:v>54</c:v>
                </c:pt>
                <c:pt idx="5">
                  <c:v>54</c:v>
                </c:pt>
                <c:pt idx="6">
                  <c:v>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D9-4F54-91B3-295CB7644A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111800"/>
        <c:axId val="296112128"/>
      </c:lineChart>
      <c:catAx>
        <c:axId val="296111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12128"/>
        <c:crosses val="autoZero"/>
        <c:auto val="1"/>
        <c:lblAlgn val="ctr"/>
        <c:lblOffset val="100"/>
        <c:noMultiLvlLbl val="0"/>
      </c:catAx>
      <c:valAx>
        <c:axId val="296112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11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00279-9E6E-4EB2-9DEF-21F86276B9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Competitive Benchmarking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B2966C-70E4-4C61-AF5A-5DF453657E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62865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3392E-B2B1-442D-8404-8A5C37A5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6610AC-432E-436B-95D8-6094A95C4B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59240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BF8A27-2E27-4151-AC0B-6C8017CBB1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01.12.2019 - 02.12.2019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C5518-C2BB-489F-A795-12F00CBEC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322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2B376-0810-482E-8DD7-CF66BE33F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B80B9E-9233-4300-A849-D7AD97FF6F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03782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3FC931-45BD-4440-9C98-B0C2FA81BC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02.11.2019 - 04.12.2019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54F389-1D87-45CE-BCF7-19BE9F78A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408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91DB-8774-4582-9FE8-9C8D843B1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Hasibullah Sahibzada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75295C-4A98-473B-854E-674464C828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4088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082367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371285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288054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475166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20845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52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Hasibullah Sahibzada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782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5FCB4B-0D5E-41F1-AD1F-019D0BB8C1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02.11.2019 - 04.12.2019</a:t>
            </a:r>
          </a:p>
        </p:txBody>
      </p:sp>
    </p:spTree>
    <p:extLst>
      <p:ext uri="{BB962C8B-B14F-4D97-AF65-F5344CB8AC3E}">
        <p14:creationId xmlns:p14="http://schemas.microsoft.com/office/powerpoint/2010/main" val="1230498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26E40-41B7-4B5A-B8AA-73253CA3F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name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872F57-C37B-463C-8A05-E2BD4AC450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5585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8F3158-0469-4936-932D-E437FF11A0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02.11.2019 - 04.12.2019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9266B-9B2C-4871-963F-C1174064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951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2BBAD-4D71-4DCD-8E36-FB21D220F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Industry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8EB7B3-AA4F-4AA7-A1AE-0EFDD209F3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62611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92929E-423C-4A8D-9FA8-22AFE67D0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25.11.2019 - 01.12.2019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4EECF-21B4-41BC-8741-76A39716B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046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79436-C9BE-4F9C-B7EB-21BBBAFE3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Profiles Profiles server false | All Pages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74E093-8084-4222-AAB3-D5106788AA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2976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55961194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578335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appendix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84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Aankhi Jhyal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110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aankhi.jhyal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appendix pendi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256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Alejandro Cacace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564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29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Bird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380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B74458-6C72-4915-AD82-A51C4EE30B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02.11.2019 - 04.12.2019</a:t>
            </a:r>
          </a:p>
        </p:txBody>
      </p:sp>
    </p:spTree>
    <p:extLst>
      <p:ext uri="{BB962C8B-B14F-4D97-AF65-F5344CB8AC3E}">
        <p14:creationId xmlns:p14="http://schemas.microsoft.com/office/powerpoint/2010/main" val="4004289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9EEB9-10C4-495B-A4CD-636EBD6C7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Profiles Profiles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CC94D0-8AC2-4013-96AE-013FD9576A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66339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29043148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070372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appendix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396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true fruits Smoothies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094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Ryanair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6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rale6205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pppppp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814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rajkumar_rrk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391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Raji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44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861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434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Appendix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891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839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048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BD457F-AC3B-47AB-8ADF-46E6FC2253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02.11.2019 - 04.12.2019</a:t>
            </a:r>
          </a:p>
        </p:txBody>
      </p:sp>
    </p:spTree>
    <p:extLst>
      <p:ext uri="{BB962C8B-B14F-4D97-AF65-F5344CB8AC3E}">
        <p14:creationId xmlns:p14="http://schemas.microsoft.com/office/powerpoint/2010/main" val="3377072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C3473-AB3F-422D-93CD-44D0D4DAA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Profiles Profiles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3CEF35-985A-4485-BE93-ED58A82AAD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7258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1313607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459954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appendix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463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Pachouli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32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Nepali Congress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30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Nepal Communist Party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341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natgeo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803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na.raji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442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 Data Source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13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mathewfras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032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🇮🇶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981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kizaduae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789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julianebischoff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808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33576A-60DB-4E1E-85EC-335FB7F7C0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02.11.2019 - 04.12.2019</a:t>
            </a:r>
          </a:p>
        </p:txBody>
      </p:sp>
    </p:spTree>
    <p:extLst>
      <p:ext uri="{BB962C8B-B14F-4D97-AF65-F5344CB8AC3E}">
        <p14:creationId xmlns:p14="http://schemas.microsoft.com/office/powerpoint/2010/main" val="788397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A525F-0696-4B42-A849-7E4DF18F1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Profiles Profiles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B32011-613D-4D53-9EBD-4063EE37CE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45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44498233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686481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appendix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483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Joshan Chaudhary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362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Jonas Poth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904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IPL - Indian Premier League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738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IBM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934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Am Devloper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955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441361-C370-407E-ACDC-A31AFA3904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02.11.2019 - 04.12.2019</a:t>
            </a:r>
          </a:p>
        </p:txBody>
      </p:sp>
    </p:spTree>
    <p:extLst>
      <p:ext uri="{BB962C8B-B14F-4D97-AF65-F5344CB8AC3E}">
        <p14:creationId xmlns:p14="http://schemas.microsoft.com/office/powerpoint/2010/main" val="17778823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267</Words>
  <Application>Microsoft Office PowerPoint</Application>
  <PresentationFormat>On-screen Show (4:3)</PresentationFormat>
  <Paragraphs>102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Competitive Benchmarking</vt:lpstr>
      <vt:lpstr>Youtube Key Metrics Radar | All Pages</vt:lpstr>
      <vt:lpstr>Youtube Subscribers | All Pages</vt:lpstr>
      <vt:lpstr>Youtube Key Metrics Table | Hasibullah Sahibzada</vt:lpstr>
      <vt:lpstr>Youtube name | All Pages</vt:lpstr>
      <vt:lpstr>Youtube Total Videos | Industry</vt:lpstr>
      <vt:lpstr>Profiles Profiles server false | All Pages</vt:lpstr>
      <vt:lpstr>Profiles Profiles | All Pages - 1 of 3</vt:lpstr>
      <vt:lpstr>Profiles Profiles | All Pages - 2 of 3</vt:lpstr>
      <vt:lpstr>Profiles Profiles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Competitive Benchmarking</dc:title>
  <dc:creator>Frederik Peiniger</dc:creator>
  <cp:lastModifiedBy>Frederik Peiniger</cp:lastModifiedBy>
  <cp:revision>1</cp:revision>
  <dcterms:created xsi:type="dcterms:W3CDTF">2019-12-02T13:34:18Z</dcterms:created>
  <dcterms:modified xsi:type="dcterms:W3CDTF">2019-12-02T13:34:31Z</dcterms:modified>
</cp:coreProperties>
</file>