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Sheet1!$B$2:$B$34</c:f>
            </c:numRef>
          </c:val>
          <c:smooth val="0"/>
          <c:extLst>
            <c:ext xmlns:c16="http://schemas.microsoft.com/office/drawing/2014/chart" uri="{C3380CC4-5D6E-409C-BE32-E72D297353CC}">
              <c16:uniqueId val="{00000000-E633-4D78-87B2-4B5F7EDB783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Sheet1!$C$2:$C$34</c:f>
            </c:numRef>
          </c:val>
          <c:smooth val="0"/>
          <c:extLst>
            <c:ext xmlns:c16="http://schemas.microsoft.com/office/drawing/2014/chart" uri="{C3380CC4-5D6E-409C-BE32-E72D297353CC}">
              <c16:uniqueId val="{00000001-E633-4D78-87B2-4B5F7EDB783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Sheet1!$D$2:$D$34</c:f>
            </c:numRef>
          </c:val>
          <c:smooth val="0"/>
          <c:extLst>
            <c:ext xmlns:c16="http://schemas.microsoft.com/office/drawing/2014/chart" uri="{C3380CC4-5D6E-409C-BE32-E72D297353CC}">
              <c16:uniqueId val="{00000002-E633-4D78-87B2-4B5F7EDB783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Sheet1!$E$2:$E$34</c:f>
            </c:numRef>
          </c:val>
          <c:smooth val="0"/>
          <c:extLst>
            <c:ext xmlns:c16="http://schemas.microsoft.com/office/drawing/2014/chart" uri="{C3380CC4-5D6E-409C-BE32-E72D297353CC}">
              <c16:uniqueId val="{00000003-E633-4D78-87B2-4B5F7EDB783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Sheet1!$F$2:$F$34</c:f>
            </c:numRef>
          </c:val>
          <c:smooth val="0"/>
          <c:extLst>
            <c:ext xmlns:c16="http://schemas.microsoft.com/office/drawing/2014/chart" uri="{C3380CC4-5D6E-409C-BE32-E72D297353CC}">
              <c16:uniqueId val="{00000004-E633-4D78-87B2-4B5F7EDB783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Sheet1!$G$2:$G$34</c:f>
            </c:numRef>
          </c:val>
          <c:smooth val="0"/>
          <c:extLst>
            <c:ext xmlns:c16="http://schemas.microsoft.com/office/drawing/2014/chart" uri="{C3380CC4-5D6E-409C-BE32-E72D297353CC}">
              <c16:uniqueId val="{00000005-E633-4D78-87B2-4B5F7EDB7832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Sheet1!$H$2:$H$34</c:f>
            </c:numRef>
          </c:val>
          <c:smooth val="0"/>
          <c:extLst>
            <c:ext xmlns:c16="http://schemas.microsoft.com/office/drawing/2014/chart" uri="{C3380CC4-5D6E-409C-BE32-E72D297353CC}">
              <c16:uniqueId val="{00000006-E633-4D78-87B2-4B5F7EDB7832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Sheet1!$I$2:$I$34</c:f>
            </c:numRef>
          </c:val>
          <c:smooth val="0"/>
          <c:extLst>
            <c:ext xmlns:c16="http://schemas.microsoft.com/office/drawing/2014/chart" uri="{C3380CC4-5D6E-409C-BE32-E72D297353CC}">
              <c16:uniqueId val="{00000007-E633-4D78-87B2-4B5F7EDB7832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Sheet1!$J$2:$J$34</c:f>
            </c:numRef>
          </c:val>
          <c:smooth val="0"/>
          <c:extLst>
            <c:ext xmlns:c16="http://schemas.microsoft.com/office/drawing/2014/chart" uri="{C3380CC4-5D6E-409C-BE32-E72D297353CC}">
              <c16:uniqueId val="{00000008-E633-4D78-87B2-4B5F7EDB7832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Sheet1!$K$2:$K$34</c:f>
            </c:numRef>
          </c:val>
          <c:smooth val="0"/>
          <c:extLst>
            <c:ext xmlns:c16="http://schemas.microsoft.com/office/drawing/2014/chart" uri="{C3380CC4-5D6E-409C-BE32-E72D297353CC}">
              <c16:uniqueId val="{00000009-E633-4D78-87B2-4B5F7EDB7832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Sheet1!$L$2:$L$34</c:f>
            </c:numRef>
          </c:val>
          <c:smooth val="0"/>
          <c:extLst>
            <c:ext xmlns:c16="http://schemas.microsoft.com/office/drawing/2014/chart" uri="{C3380CC4-5D6E-409C-BE32-E72D297353CC}">
              <c16:uniqueId val="{0000000A-E633-4D78-87B2-4B5F7EDB7832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Sheet1!$M$2:$M$34</c:f>
            </c:numRef>
          </c:val>
          <c:smooth val="0"/>
          <c:extLst>
            <c:ext xmlns:c16="http://schemas.microsoft.com/office/drawing/2014/chart" uri="{C3380CC4-5D6E-409C-BE32-E72D297353CC}">
              <c16:uniqueId val="{0000000B-E633-4D78-87B2-4B5F7EDB7832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Sheet1!$N$2:$N$34</c:f>
            </c:numRef>
          </c:val>
          <c:smooth val="0"/>
          <c:extLst>
            <c:ext xmlns:c16="http://schemas.microsoft.com/office/drawing/2014/chart" uri="{C3380CC4-5D6E-409C-BE32-E72D297353CC}">
              <c16:uniqueId val="{0000000C-E633-4D78-87B2-4B5F7EDB7832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Sheet1!$O$2:$O$34</c:f>
            </c:numRef>
          </c:val>
          <c:smooth val="0"/>
          <c:extLst>
            <c:ext xmlns:c16="http://schemas.microsoft.com/office/drawing/2014/chart" uri="{C3380CC4-5D6E-409C-BE32-E72D297353CC}">
              <c16:uniqueId val="{0000000D-E633-4D78-87B2-4B5F7EDB7832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Sheet1!$P$2:$P$34</c:f>
            </c:numRef>
          </c:val>
          <c:smooth val="0"/>
          <c:extLst>
            <c:ext xmlns:c16="http://schemas.microsoft.com/office/drawing/2014/chart" uri="{C3380CC4-5D6E-409C-BE32-E72D297353CC}">
              <c16:uniqueId val="{0000000E-E633-4D78-87B2-4B5F7EDB7832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Sheet1!$Q$2:$Q$34</c:f>
            </c:numRef>
          </c:val>
          <c:smooth val="0"/>
          <c:extLst>
            <c:ext xmlns:c16="http://schemas.microsoft.com/office/drawing/2014/chart" uri="{C3380CC4-5D6E-409C-BE32-E72D297353CC}">
              <c16:uniqueId val="{0000000F-E633-4D78-87B2-4B5F7EDB7832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Sheet1!$R$2:$R$34</c:f>
            </c:numRef>
          </c:val>
          <c:smooth val="0"/>
          <c:extLst>
            <c:ext xmlns:c16="http://schemas.microsoft.com/office/drawing/2014/chart" uri="{C3380CC4-5D6E-409C-BE32-E72D297353CC}">
              <c16:uniqueId val="{00000010-E633-4D78-87B2-4B5F7EDB7832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Sheet1!$S$2:$S$34</c:f>
            </c:numRef>
          </c:val>
          <c:smooth val="0"/>
          <c:extLst>
            <c:ext xmlns:c16="http://schemas.microsoft.com/office/drawing/2014/chart" uri="{C3380CC4-5D6E-409C-BE32-E72D297353CC}">
              <c16:uniqueId val="{00000011-E633-4D78-87B2-4B5F7EDB7832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Sheet1!$T$2:$T$34</c:f>
            </c:numRef>
          </c:val>
          <c:smooth val="0"/>
          <c:extLst>
            <c:ext xmlns:c16="http://schemas.microsoft.com/office/drawing/2014/chart" uri="{C3380CC4-5D6E-409C-BE32-E72D297353CC}">
              <c16:uniqueId val="{00000012-E633-4D78-87B2-4B5F7EDB7832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Sheet1!$U$2:$U$34</c:f>
            </c:numRef>
          </c:val>
          <c:smooth val="0"/>
          <c:extLst>
            <c:ext xmlns:c16="http://schemas.microsoft.com/office/drawing/2014/chart" uri="{C3380CC4-5D6E-409C-BE32-E72D297353CC}">
              <c16:uniqueId val="{00000013-E633-4D78-87B2-4B5F7EDB78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983744"/>
        <c:axId val="303984400"/>
      </c:lineChart>
      <c:catAx>
        <c:axId val="30398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84400"/>
        <c:crosses val="autoZero"/>
        <c:auto val="1"/>
        <c:lblAlgn val="ctr"/>
        <c:lblOffset val="100"/>
        <c:noMultiLvlLbl val="0"/>
      </c:catAx>
      <c:valAx>
        <c:axId val="30398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8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294F8-D729-486E-B17D-91D85E70E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FFE344-FB99-466A-B538-0304C29249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82391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F32CE-F1F7-42AF-B7BB-1B83B5228C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02.11.2019 - 04.12.2019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1AA8C-6967-4A81-B555-55EFF817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1621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Frederik Peiniger</dc:creator>
  <cp:lastModifiedBy>Frederik Peiniger</cp:lastModifiedBy>
  <cp:revision>1</cp:revision>
  <dcterms:created xsi:type="dcterms:W3CDTF">2019-12-02T13:33:44Z</dcterms:created>
  <dcterms:modified xsi:type="dcterms:W3CDTF">2019-12-02T13:33:49Z</dcterms:modified>
</cp:coreProperties>
</file>