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8E8B-C590-4A60-AFD6-7EA93131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21BB5-ADD0-49A0-9D6B-8CE4B58CEB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139795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919880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6067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058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37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074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141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0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982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96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165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9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- 2019-09-12 12:56:02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 read the study
online now! Come grab a
free Instagram
infographic
at our booth!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https://scontent.xx.fbcdn.net/v/t51.12442-15/71039602_385040162171134_8660287101627106234_n.jpg?_nc_cat=111&amp;_nc_oc=AQkd10MwFSItql2bAF3WZtSFg94CiOoelxEStRF-hn7qbEpCv53WqH4z7LZgFMB5pBE&amp;_nc_ht=scontent.xx&amp;oh=5e8273b11f9faf3d16651ab13c72c42e&amp;oe=5DFDB1B2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13.09.2019 12:31:30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49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2063F-8CC4-4ADD-95A0-C329A7984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18234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4A2A-FE17-4A75-A9A1-43E01015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146D4-9979-47F7-9B94-96E3EDC80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712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911337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8376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467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722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966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20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333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460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49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292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0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- 2019-09-12 12:35:42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day 
at DMEXCO!  Come say hi at  Hall 7.1 B-024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https://scontent.xx.fbcdn.net/v/t51.12442-15/70265804_410471599605715_7872432661155458193_n.jpg?_nc_cat=102&amp;_nc_oc=AQmWTsxYkpIoqh9jesl6L4XRtqULUXGYV36PfO46sOF4_4GuhB_LExhUJvBupwjIZJo&amp;_nc_ht=scontent.xx&amp;oh=688a5009d95b2fcd9070e3cd816bafe9&amp;oe=5E116CC5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13.09.2019 12:31:30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3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68150-9F85-47D8-A6CB-076DD9799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2091129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CCAB9-3F18-4C5B-8CE7-7FF739AA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56DAA-0EBE-4450-9EFF-2B4399598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889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17897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8325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06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458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10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305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760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994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55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4805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37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- 2019-09-11 15:01:13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https://scontent.xx.fbcdn.net/v/t51.12442-15/67509384_610818049446185_3814475374937516253_n.jpg?_nc_cat=105&amp;_nc_oc=AQmmJTpZa6M40wPjFrI48QX-oQ1wAEhsyxckLke5YThzm-BwwkFAFfM0SDqXrA2KV_s&amp;_nc_ht=scontent.xx&amp;oh=890e11eabe026c08e972a99f0a3572f3&amp;oe=5E13C74A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12.09.2019 15:00:21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889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6B76E-2581-4262-8E80-761498E9E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335510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016C-5D08-417B-A0AA-F39D8B2B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DE070-F8E7-4E84-9BC6-174E63BB8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284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89513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1694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40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174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964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47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22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969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577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8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59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- 2019-09-11 15:00:03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https://scontent.xx.fbcdn.net/v/t51.12442-15/69653102_158062662048383_1482309141377050898_n.jpg?_nc_cat=107&amp;_nc_oc=AQnHXRtupDrxl_jSUU0dyQ-5RZjkFOMg5NQnbAOw4U1hGUg4Hq6olLzFhFRhVhk1FJo&amp;_nc_ht=scontent.xx&amp;oh=7992fad77db7cc17456351f57b57f0b7&amp;oe=5DFD06BC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12.09.2019 14:31:41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07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B81ED-4A61-4A78-934D-C59A67425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2037542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EB09-C45A-48AA-A56F-7DE24B92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F4DB5-BCFD-4F5A-B655-CCCF89B2C3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052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027076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9804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81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38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99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3136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13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90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46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99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1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- 2019-09-11 14:59:48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https://scontent.xx.fbcdn.net/v/t51.12442-15/69385413_461704691088206_530847747162949840_n.jpg?_nc_cat=111&amp;_nc_oc=AQnkwxL_461S8iZNy4eg604mdYhpWDA_38Lab5LDRl0oaVmU2txFMvnu6fWzPUuuL78&amp;_nc_ht=scontent.xx&amp;oh=ab6e72d5c320d95726502c97ef0deaa7&amp;oe=5DF529BB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12.09.2019 14:31:41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37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FDFF2-26DE-4E34-BD59-CA07E632C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40202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7C87-89EE-477F-A6B8-B7CA21F7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5C767-3B6F-4D58-A89E-8BF75ED44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13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48573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0866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252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946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38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53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821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3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704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23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6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- 2019-09-11 14:59:27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https://scontent.xx.fbcdn.net/v/t51.12442-15/70118314_308271380011061_3045046506522441575_n.jpg?_nc_cat=106&amp;_nc_oc=AQkhAESyVH2liJGtAP0XGlMVvSY_x2Q7WSNEFDjUvdtBciz-bvIHIuyju7aB_FgHn4E&amp;_nc_ht=scontent.xx&amp;oh=175147155d8a09ab5a5696313cdd4679&amp;oe=5DFC62BB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12.09.2019 14:31:41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50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5A34E-6B09-4651-906B-33C0EBB6D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09.09.2019 - 23.09.2019</a:t>
            </a:r>
          </a:p>
        </p:txBody>
      </p:sp>
    </p:spTree>
    <p:extLst>
      <p:ext uri="{BB962C8B-B14F-4D97-AF65-F5344CB8AC3E}">
        <p14:creationId xmlns:p14="http://schemas.microsoft.com/office/powerpoint/2010/main" val="3158266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518</Words>
  <Application>Microsoft Office PowerPoint</Application>
  <PresentationFormat>On-screen Show (4:3)</PresentationFormat>
  <Paragraphs>132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Stories Table  | All Pages - 1 of 6</vt:lpstr>
      <vt:lpstr>Instagram Stories Table  | All Pages - 2 of 6</vt:lpstr>
      <vt:lpstr>Instagram Stories Table  | All Pages - 3 of 6</vt:lpstr>
      <vt:lpstr>Instagram Stories Table  | All Pages - 4 of 6</vt:lpstr>
      <vt:lpstr>Instagram Stories Table  | All Pages - 5 of 6</vt:lpstr>
      <vt:lpstr>Instagram Stories Table  | All Pages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Pages - 1 of 6</dc:title>
  <dc:creator>Frederik Peiniger</dc:creator>
  <cp:lastModifiedBy>Frederik Peiniger</cp:lastModifiedBy>
  <cp:revision>1</cp:revision>
  <dcterms:created xsi:type="dcterms:W3CDTF">2019-10-09T08:12:48Z</dcterms:created>
  <dcterms:modified xsi:type="dcterms:W3CDTF">2019-10-09T08:13:16Z</dcterms:modified>
</cp:coreProperties>
</file>