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6" r:id="rId10"/>
    <p:sldId id="267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37550</c:v>
                </c:pt>
                <c:pt idx="1">
                  <c:v>37570</c:v>
                </c:pt>
                <c:pt idx="2">
                  <c:v>37581</c:v>
                </c:pt>
                <c:pt idx="3">
                  <c:v>37596</c:v>
                </c:pt>
                <c:pt idx="4">
                  <c:v>37602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6-4AFA-9BB7-FAE4E4DC08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50557</c:v>
                </c:pt>
                <c:pt idx="1">
                  <c:v>50568</c:v>
                </c:pt>
                <c:pt idx="2">
                  <c:v>50588</c:v>
                </c:pt>
                <c:pt idx="3">
                  <c:v>50601</c:v>
                </c:pt>
                <c:pt idx="4">
                  <c:v>50608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06-4AFA-9BB7-FAE4E4DC08B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06-4AFA-9BB7-FAE4E4DC08B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755964</c:v>
                </c:pt>
                <c:pt idx="1">
                  <c:v>757377</c:v>
                </c:pt>
                <c:pt idx="2">
                  <c:v>758329</c:v>
                </c:pt>
                <c:pt idx="3">
                  <c:v>758988</c:v>
                </c:pt>
                <c:pt idx="4">
                  <c:v>759664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06-4AFA-9BB7-FAE4E4DC08B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06-4AFA-9BB7-FAE4E4DC08B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06-4AFA-9BB7-FAE4E4DC0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2732808"/>
        <c:axId val="352732480"/>
      </c:barChart>
      <c:catAx>
        <c:axId val="352732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2480"/>
        <c:crosses val="autoZero"/>
        <c:auto val="1"/>
        <c:lblAlgn val="ctr"/>
        <c:lblOffset val="100"/>
        <c:noMultiLvlLbl val="0"/>
      </c:catAx>
      <c:valAx>
        <c:axId val="352732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32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3.88388719621202E-2</c:v>
                </c:pt>
                <c:pt idx="1">
                  <c:v>5.1566616221063802E-2</c:v>
                </c:pt>
                <c:pt idx="2">
                  <c:v>5.4937743560497999E-2</c:v>
                </c:pt>
                <c:pt idx="3">
                  <c:v>7.0944627718065997E-3</c:v>
                </c:pt>
                <c:pt idx="4">
                  <c:v>2.4468735870634899E-2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EC-4F86-976A-7011B9C805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8.6018915559531502E-3</c:v>
                </c:pt>
                <c:pt idx="1">
                  <c:v>7.5579062763113996E-3</c:v>
                </c:pt>
                <c:pt idx="2">
                  <c:v>6.0302898493416104E-3</c:v>
                </c:pt>
                <c:pt idx="3">
                  <c:v>1.2254417519863999E-2</c:v>
                </c:pt>
                <c:pt idx="4">
                  <c:v>5.68136906173425E-3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BEC-4F86-976A-7011B9C805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4.7928356375133404E-3</c:v>
                </c:pt>
                <c:pt idx="1">
                  <c:v>6.63433200734799E-3</c:v>
                </c:pt>
                <c:pt idx="2">
                  <c:v>5.3770322212882997E-3</c:v>
                </c:pt>
                <c:pt idx="3">
                  <c:v>1.80582027738454E-2</c:v>
                </c:pt>
                <c:pt idx="4">
                  <c:v>4.5764269891983202E-3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EC-4F86-976A-7011B9C805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20.02.2019</c:v>
                </c:pt>
                <c:pt idx="1">
                  <c:v>21.02.2019</c:v>
                </c:pt>
                <c:pt idx="2">
                  <c:v>22.02.2019</c:v>
                </c:pt>
                <c:pt idx="3">
                  <c:v>23.02.2019</c:v>
                </c:pt>
                <c:pt idx="4">
                  <c:v>24.02.2019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BEC-4F86-976A-7011B9C80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15104"/>
        <c:axId val="17214776"/>
      </c:lineChart>
      <c:catAx>
        <c:axId val="17215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4776"/>
        <c:crosses val="autoZero"/>
        <c:auto val="1"/>
        <c:lblAlgn val="ctr"/>
        <c:lblOffset val="100"/>
        <c:noMultiLvlLbl val="0"/>
      </c:catAx>
      <c:valAx>
        <c:axId val="1721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1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017F7-A7E4-4824-84EB-194A3E6CE1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Kurt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07CFA6-1047-484A-BABC-97DC9688D92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867393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CEF48-D0A7-4C21-931D-F1B4370006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Kurt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CE71A-EE08-44C3-AC1F-0DFEDF0F6A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0870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1162704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99108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393259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410919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5562599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6717221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08427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61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Burns &amp; McDonnell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18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Jacobs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83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 Haskell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70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Gray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875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321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8E34E5-B15A-47AB-BFA3-B7A171C5A0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322225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6CD81-6DDF-403F-8495-FC5E100D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Kurt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49AF2C-949F-4239-ABA6-5D28B6FA39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62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9CD21-2E2B-469C-A9FC-ABDB0D0B66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E6D17-2066-43FE-8F59-9E441F59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441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D3058-23D7-4778-AD91-549CB0AF3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 | Kurt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47E078-1041-4C3A-8E50-49EFA812F3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5976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5EF54-A76E-4009-8823-8F5479D1F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AAD1F-1547-434E-8389-1673616D2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943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C4704-46A7-473C-9525-FAD2DCD2E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Kurt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08583-C077-481B-8427-BF044C3AEA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8416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990921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73802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41608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820976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36766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51086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082237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62982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993766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1664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36565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33048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12837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27174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2431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20445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61200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0442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37963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2928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47891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55061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2698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160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Jacobs Engineering Group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80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Haskell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302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CC4BA-381A-4BD0-BA01-FE4C37E74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1370225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76EBE-11CD-4484-B1A2-D1B1979852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Kurt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7089FE-6084-461B-BBBA-4DB626CB1D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851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5212939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8100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31301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60296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58510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35400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05204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751554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709852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79213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73387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984751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54933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704748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92333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9765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73493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8576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3733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46778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8269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90522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1270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473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Gray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73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Burns &amp; McDonnell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36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5B594-DABD-4A33-96B3-4E0A319ED0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15864066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CE1E4-9385-4377-A873-E2F709D7A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Kurt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39D9D-D3E3-45E6-B566-5526F7F25D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42870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5179476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04241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448169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99995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09935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36077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65942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883335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38793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87325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95252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59740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72080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56422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752322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891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632505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57331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758987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52182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88849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88813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2894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136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1.4745 %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2237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766D0-8C23-4971-A413-E6381A536E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16011138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9A4C4-C82E-4C33-AADB-CDA1429CC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Kurt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91ED5-BB17-4625-8661-94355849A3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3275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35717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89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0731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589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051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801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2229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23448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9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9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1.4914 %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30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88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37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6AE7C8-10D0-4801-931B-5F0066C70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2630873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26CF-6860-44F1-B318-04B022594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Kurt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584BC-8E50-4D7A-A62F-43AE9A2E62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0812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61871724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58867356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4967626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896975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3051022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64544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601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Burns &amp; McDonnell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9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Burns &amp; McDonnell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897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Burns &amp; McDonnell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1000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Gray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802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Gray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7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Gray 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92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Haskell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84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Haskell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29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49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Jacobs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351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1820EE-1E86-4973-9C85-AFD672B53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2066657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F7404-A9D3-4901-8D8E-87F276E8D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| Kurt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C4C4E-B78B-4A38-8A1E-30DC448FB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466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93924792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105386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67093332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15103965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6405110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537500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844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Jacobs Engineering Group Inc.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4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96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91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Stellar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96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Haskell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495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60B586-F76F-4090-9838-877B286A0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20.02.2019 - 24.02.2019</a:t>
            </a:r>
          </a:p>
        </p:txBody>
      </p:sp>
    </p:spTree>
    <p:extLst>
      <p:ext uri="{BB962C8B-B14F-4D97-AF65-F5344CB8AC3E}">
        <p14:creationId xmlns:p14="http://schemas.microsoft.com/office/powerpoint/2010/main" val="5819047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577</Words>
  <Application>Microsoft Office PowerPoint</Application>
  <PresentationFormat>On-screen Show (4:3)</PresentationFormat>
  <Paragraphs>386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Kurt</vt:lpstr>
      <vt:lpstr>LinkedIn Key Metrics Table | Kurt</vt:lpstr>
      <vt:lpstr>Overall Overall Audience | Kurt</vt:lpstr>
      <vt:lpstr>Overall Overall Interaction Rate | Kurt</vt:lpstr>
      <vt:lpstr>Facebook Key Metrics Table | Kurt - 1 of 3</vt:lpstr>
      <vt:lpstr>Facebook Key Metrics Table | Kurt - 2 of 3</vt:lpstr>
      <vt:lpstr>Facebook Key Metrics Table | Kurt - 3 of 3</vt:lpstr>
      <vt:lpstr>Overall Network Key Metrics Table | Kurt</vt:lpstr>
      <vt:lpstr>Overall Overall Top Pages | Kurt - 1 of 2</vt:lpstr>
      <vt:lpstr>Overall Overall Top Pages | Kurt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Kurt</dc:title>
  <dc:creator>Frederik Peiniger</dc:creator>
  <cp:lastModifiedBy>Frederik Peiniger</cp:lastModifiedBy>
  <cp:revision>1</cp:revision>
  <dcterms:created xsi:type="dcterms:W3CDTF">2019-02-25T16:18:27Z</dcterms:created>
  <dcterms:modified xsi:type="dcterms:W3CDTF">2019-02-25T16:18:55Z</dcterms:modified>
</cp:coreProperties>
</file>