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0A124-3717-49C3-819B-3DFDF1F6B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Twitter TW öffentliche Daten Übersich | All Pages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EE79BD-C5C0-4B6D-BFCC-3F28A237DF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9948533"/>
              </p:ext>
            </p:extLst>
          </p:nvPr>
        </p:nvGraphicFramePr>
        <p:xfrm>
          <a:off x="457200" y="1731963"/>
          <a:ext cx="8229600" cy="262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41692235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987003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068054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07271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802611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734806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267341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Wachstum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Aktivierung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RW-Potential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Tweets/Tag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Wachstum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698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41122319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123754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225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@SamsungMobile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12063155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-4374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398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@Apple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2503445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9127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@STORIES1232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378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@quintly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508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@na_raji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6872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B3E33B-86DF-4266-9FB2-A1E4B54C2F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30/12/2018 - 13/01/2019</a:t>
            </a:r>
          </a:p>
        </p:txBody>
      </p:sp>
    </p:spTree>
    <p:extLst>
      <p:ext uri="{BB962C8B-B14F-4D97-AF65-F5344CB8AC3E}">
        <p14:creationId xmlns:p14="http://schemas.microsoft.com/office/powerpoint/2010/main" val="29718769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107</Words>
  <Application>Microsoft Office PowerPoint</Application>
  <PresentationFormat>On-screen Show (4:3)</PresentationFormat>
  <Paragraphs>51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TW öffentliche Daten Übersich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TW öffentliche Daten Übersich | All Pages</dc:title>
  <dc:creator>Frederik Peiniger</dc:creator>
  <cp:lastModifiedBy>Frederik Peiniger</cp:lastModifiedBy>
  <cp:revision>1</cp:revision>
  <dcterms:created xsi:type="dcterms:W3CDTF">2019-01-14T10:00:59Z</dcterms:created>
  <dcterms:modified xsi:type="dcterms:W3CDTF">2019-01-14T10:01:10Z</dcterms:modified>
</cp:coreProperties>
</file>