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04.12.2018</c:v>
                </c:pt>
                <c:pt idx="1">
                  <c:v>05.12.2018</c:v>
                </c:pt>
                <c:pt idx="2">
                  <c:v>06.12.2018</c:v>
                </c:pt>
                <c:pt idx="3">
                  <c:v>07.12.2018</c:v>
                </c:pt>
                <c:pt idx="4">
                  <c:v>08.12.2018</c:v>
                </c:pt>
                <c:pt idx="5">
                  <c:v>09.12.2018</c:v>
                </c:pt>
                <c:pt idx="6">
                  <c:v>10.12.2018</c:v>
                </c:pt>
                <c:pt idx="7">
                  <c:v>11.12.2018</c:v>
                </c:pt>
                <c:pt idx="8">
                  <c:v>12.12.2018</c:v>
                </c:pt>
                <c:pt idx="9">
                  <c:v>13.12.2018</c:v>
                </c:pt>
                <c:pt idx="10">
                  <c:v>14.12.2018</c:v>
                </c:pt>
                <c:pt idx="11">
                  <c:v>15.12.2018</c:v>
                </c:pt>
                <c:pt idx="12">
                  <c:v>16.12.2018</c:v>
                </c:pt>
                <c:pt idx="13">
                  <c:v>17.12.2018</c:v>
                </c:pt>
                <c:pt idx="14">
                  <c:v>18.12.2018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A2-4A01-823E-0EF510ABFC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080432"/>
        <c:axId val="416078792"/>
      </c:lineChart>
      <c:catAx>
        <c:axId val="416080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8792"/>
        <c:crosses val="autoZero"/>
        <c:auto val="1"/>
        <c:lblAlgn val="ctr"/>
        <c:lblOffset val="100"/>
        <c:noMultiLvlLbl val="0"/>
      </c:catAx>
      <c:valAx>
        <c:axId val="416078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80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Link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2.3846428997258001E-2</c:v>
                </c:pt>
                <c:pt idx="1">
                  <c:v>4.3722600226541002E-2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2F-4EB4-B709-BFC6CC9EEF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6082400"/>
        <c:axId val="416082728"/>
      </c:barChart>
      <c:catAx>
        <c:axId val="416082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82728"/>
        <c:crosses val="autoZero"/>
        <c:auto val="1"/>
        <c:lblAlgn val="ctr"/>
        <c:lblOffset val="100"/>
        <c:noMultiLvlLbl val="0"/>
      </c:catAx>
      <c:valAx>
        <c:axId val="416082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8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quintly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7-4AF6-A452-4336F45EF3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6819224"/>
        <c:axId val="356821848"/>
      </c:barChart>
      <c:catAx>
        <c:axId val="356819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821848"/>
        <c:crosses val="autoZero"/>
        <c:auto val="1"/>
        <c:lblAlgn val="ctr"/>
        <c:lblOffset val="100"/>
        <c:noMultiLvlLbl val="0"/>
      </c:catAx>
      <c:valAx>
        <c:axId val="356821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819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2F4C5-4E21-40FE-A4A7-682EE8F5BB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004787-CC64-40DA-8584-70CFB9AF5B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1560535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ED364-81B2-41C4-B44F-299EAA55E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8E7F92-F04B-494D-80C6-63E41F4C0D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29176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57F9C-73D9-4759-A6B1-BA15BEF51C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729F6-9E71-4D8E-B80D-69A2A6ECC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744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DC011-F906-4B44-B6BF-D17ED711C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8E098C-6F20-492C-ADE1-144386EFF4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71696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1270C-F236-4212-8176-845428B85C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59D39C-C632-4018-84A6-A5A390204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861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C2618-769E-45F9-B7F1-6482D0258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quintly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A3FA20-A65A-4C96-84C9-9ECD865EE1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228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517543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61607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7853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369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8801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7382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6519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7848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9773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9822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9899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7632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5242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4427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1398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306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1078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6382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438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quintly - 2018-12-14 12:50:13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had an awesome time at this year's Christmas event at Phantasialand 🤩 Besides going on all the crazy, record-breaking rides, we also did a little scavenger hunt through the theme park.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645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A74B84-700C-4DE9-81AD-0B6BF279F0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</p:spTree>
    <p:extLst>
      <p:ext uri="{BB962C8B-B14F-4D97-AF65-F5344CB8AC3E}">
        <p14:creationId xmlns:p14="http://schemas.microsoft.com/office/powerpoint/2010/main" val="452621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551E4-A4C5-4409-A8C2-3A24CD02A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quintly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577339-ECF1-4477-9AA8-FA38AEE9A2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6742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781925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10264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8765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1796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1453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1205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8803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0406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449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3595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6537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612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0141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4459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2999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5150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0270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5910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078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quintly - 2018-12-13 14:34:59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topic isn't new, but confusion remains. Here's our little infographic about the difference between reach and impressions.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https://scontent.xx.fbcdn.net/v/t1.0-9/s720x720/47792639_2454075901301726_1713529146073677824_o.jpg?_nc_cat=103&amp;_nc_ht=scontent.xx&amp;oh=3781b8bb6b444b294b87b0a3469b351e&amp;oe=5CABD877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59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63D746-BDA1-430A-BBDC-B85E7D5A28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</p:spTree>
    <p:extLst>
      <p:ext uri="{BB962C8B-B14F-4D97-AF65-F5344CB8AC3E}">
        <p14:creationId xmlns:p14="http://schemas.microsoft.com/office/powerpoint/2010/main" val="3780963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84F94-E8A3-4EF5-9DED-246CDE4BC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quintly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977C66-C01F-494E-AD05-D8920DB68D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616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941898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38464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9900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3355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1340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794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7309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7767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1514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3529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3833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6066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5640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250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6974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8016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3316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2362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546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quintly - 2018-12-05 15:51:48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Collabary by Zalando presents some new Instagram features that will enhance users' shopping experience.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rHc0qSAVHnrW2&amp;w=720&amp;h=720&amp;url=https%3A%2F%2Fwww.collabary.com%2Fwp-content%2Fuploads%2F2018%2F12%2Ffreestocks-org-187367-unsplash.jpg&amp;cfs=1&amp;sx=1339&amp;sy=0&amp;sw=3457&amp;sh=3457&amp;_nc_hash=AQBpi_4q8QEB3P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531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25C42F-6929-486C-9888-64BBDDEF94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</p:spTree>
    <p:extLst>
      <p:ext uri="{BB962C8B-B14F-4D97-AF65-F5344CB8AC3E}">
        <p14:creationId xmlns:p14="http://schemas.microsoft.com/office/powerpoint/2010/main" val="2442537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B9949-3B2E-4792-895E-12B3C0FC2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quintly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C52569-1BD5-463E-8577-FBB3C80398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2041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281035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60258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0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1004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1370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6478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1266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4960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171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4966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8162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6826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9116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6468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83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4089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8224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7803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29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quintly - 2018-12-04 13:14:47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Almost 32% of all analyzed posts on Instagram have over 300 characters in their post description. Find out more interesting statistics in our new Instagram Study: https://info.quintly.com/instagram-study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https://scontent.xx.fbcdn.net/v/t1.0-9/s720x720/47576723_2435427656499884_4157957379696099328_o.png?_nc_cat=100&amp;_nc_ht=scontent.xx&amp;oh=b9d7cd4259557ade849a5482baf57436&amp;oe=5C6603F3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596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FBDFD-BFA0-490C-BEB8-1D1B62B7C4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</p:spTree>
    <p:extLst>
      <p:ext uri="{BB962C8B-B14F-4D97-AF65-F5344CB8AC3E}">
        <p14:creationId xmlns:p14="http://schemas.microsoft.com/office/powerpoint/2010/main" val="2874998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C990C-8B1B-4B66-A88E-D0BEF8106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12EA03-4441-4646-A27A-9D3A413BDF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0132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FDE5C-2DEF-4158-AC3C-EAEFE362EC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04.12.2018 - 18.12.2018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4E5897-4195-41F6-94E9-99395E1AC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6546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448</Words>
  <Application>Microsoft Office PowerPoint</Application>
  <PresentationFormat>On-screen Show (4:3)</PresentationFormat>
  <Paragraphs>163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Content Optimization Benchmark</vt:lpstr>
      <vt:lpstr>Facebook Own Posts | quintly</vt:lpstr>
      <vt:lpstr>Facebook Interaction Rate By Post Type | quintly</vt:lpstr>
      <vt:lpstr>Facebook Own Posts Table | quintly - 1 of 4</vt:lpstr>
      <vt:lpstr>Facebook Own Posts Table | quintly - 2 of 4</vt:lpstr>
      <vt:lpstr>Facebook Own Posts Table | quintly - 3 of 4</vt:lpstr>
      <vt:lpstr>Facebook Own Posts Table | quintly - 4 of 4</vt:lpstr>
      <vt:lpstr>Facebook Own Posts App Usage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Frederik Peiniger</dc:creator>
  <cp:lastModifiedBy>Frederik Peiniger</cp:lastModifiedBy>
  <cp:revision>1</cp:revision>
  <dcterms:created xsi:type="dcterms:W3CDTF">2018-12-19T21:37:08Z</dcterms:created>
  <dcterms:modified xsi:type="dcterms:W3CDTF">2018-12-19T21:37:21Z</dcterms:modified>
</cp:coreProperties>
</file>