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04.12.2018</c:v>
                </c:pt>
                <c:pt idx="1">
                  <c:v>05.12.2018</c:v>
                </c:pt>
                <c:pt idx="2">
                  <c:v>06.12.2018</c:v>
                </c:pt>
                <c:pt idx="3">
                  <c:v>07.12.2018</c:v>
                </c:pt>
                <c:pt idx="4">
                  <c:v>08.12.2018</c:v>
                </c:pt>
                <c:pt idx="5">
                  <c:v>09.12.2018</c:v>
                </c:pt>
                <c:pt idx="6">
                  <c:v>10.12.2018</c:v>
                </c:pt>
                <c:pt idx="7">
                  <c:v>11.12.2018</c:v>
                </c:pt>
                <c:pt idx="8">
                  <c:v>12.12.2018</c:v>
                </c:pt>
                <c:pt idx="9">
                  <c:v>13.12.2018</c:v>
                </c:pt>
                <c:pt idx="10">
                  <c:v>14.12.2018</c:v>
                </c:pt>
                <c:pt idx="11">
                  <c:v>15.12.2018</c:v>
                </c:pt>
                <c:pt idx="12">
                  <c:v>16.12.2018</c:v>
                </c:pt>
                <c:pt idx="13">
                  <c:v>17.12.2018</c:v>
                </c:pt>
                <c:pt idx="14">
                  <c:v>18.12.2018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E6-4718-B84A-4B410A0049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122968"/>
        <c:axId val="298122640"/>
      </c:lineChart>
      <c:catAx>
        <c:axId val="298122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122640"/>
        <c:crosses val="autoZero"/>
        <c:auto val="1"/>
        <c:lblAlgn val="ctr"/>
        <c:lblOffset val="100"/>
        <c:noMultiLvlLbl val="0"/>
      </c:catAx>
      <c:valAx>
        <c:axId val="29812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122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Link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2.3846428997258001E-2</c:v>
                </c:pt>
                <c:pt idx="1">
                  <c:v>4.3722600226541002E-2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9B-4826-9778-793736ED8C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160000"/>
        <c:axId val="351077520"/>
      </c:barChart>
      <c:catAx>
        <c:axId val="29516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077520"/>
        <c:crosses val="autoZero"/>
        <c:auto val="1"/>
        <c:lblAlgn val="ctr"/>
        <c:lblOffset val="100"/>
        <c:noMultiLvlLbl val="0"/>
      </c:catAx>
      <c:valAx>
        <c:axId val="351077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6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quintly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0A-4FFC-AE13-22113EEB5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6098144"/>
        <c:axId val="416101752"/>
      </c:barChart>
      <c:catAx>
        <c:axId val="41609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101752"/>
        <c:crosses val="autoZero"/>
        <c:auto val="1"/>
        <c:lblAlgn val="ctr"/>
        <c:lblOffset val="100"/>
        <c:noMultiLvlLbl val="0"/>
      </c:catAx>
      <c:valAx>
        <c:axId val="416101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9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35C85-97E8-494F-B1B8-8AC695BCCF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B84421-17BC-44A9-8759-E41C33EA36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915167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0C35A-FA4A-489C-A177-891D5946E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9784C3-617F-440D-8974-D83AD75038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47545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DC2981-1DF8-43FA-8156-2D34E3CDAE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04.12.2018 - 18.12.2018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303B8-1391-401C-8130-8FEE9E111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517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47BF5-AC0B-4FD5-88CD-DA019B890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578920-581D-4F51-A393-C564C9406A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3299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E50C61-23B0-4AAB-A151-2067D03122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04.12.2018 - 18.12.2018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8DF48-A3AE-4F6C-9C3C-9EA92986F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130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27422-D8D7-4E3E-A337-5FD1D15AA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quintly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5EA244-A6C8-4907-8CFA-2274CD14F8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6329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168364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70469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3584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0549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8962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8591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7514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5120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6716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5009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5435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2057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1602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9132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9809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0421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8448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9078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179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quintly - 2018-12-14 12:50:13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had an awesome time at this year's Christmas event at Phantasialand 🤩 Besides going on all the crazy, record-breaking rides, we also did a little scavenger hunt through the theme park.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0363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A44235-92B8-45BB-9787-1383BB7B67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04.12.2018 - 18.12.2018</a:t>
            </a:r>
          </a:p>
        </p:txBody>
      </p:sp>
    </p:spTree>
    <p:extLst>
      <p:ext uri="{BB962C8B-B14F-4D97-AF65-F5344CB8AC3E}">
        <p14:creationId xmlns:p14="http://schemas.microsoft.com/office/powerpoint/2010/main" val="523149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01FF6-46F9-40DC-8C8D-45263EC50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quintly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2E0C62-90D8-4FD3-B69E-8A4455E32C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7568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001768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57631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1360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4206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0957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2436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9210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2984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2191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7663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1955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8126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6871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8897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7994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8347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8879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6175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785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quintly - 2018-12-13 14:34:59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topic isn't new, but confusion remains. Here's our little infographic about the difference between reach and impressions.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https://scontent.xx.fbcdn.net/v/t1.0-9/s720x720/47792639_2454075901301726_1713529146073677824_o.jpg?_nc_cat=103&amp;_nc_ht=scontent.xx&amp;oh=3781b8bb6b444b294b87b0a3469b351e&amp;oe=5CABD877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2854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C3D1E4-71E8-42E6-A68D-0A51DE1DAA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04.12.2018 - 18.12.2018</a:t>
            </a:r>
          </a:p>
        </p:txBody>
      </p:sp>
    </p:spTree>
    <p:extLst>
      <p:ext uri="{BB962C8B-B14F-4D97-AF65-F5344CB8AC3E}">
        <p14:creationId xmlns:p14="http://schemas.microsoft.com/office/powerpoint/2010/main" val="36055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D2ABF-9737-4431-8DC1-7519C31E2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quintly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EE217E-FF47-4408-91C9-685181E41E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7373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657482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71748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1221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654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7750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6471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2845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0250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6013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2475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2751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3042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6904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8170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4948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0793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4044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0812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564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quintly - 2018-12-05 15:51:48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Collabary by Zalando presents some new Instagram features that will enhance users' shopping experience.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ArHc0qSAVHnrW2&amp;w=720&amp;h=720&amp;url=https%3A%2F%2Fwww.collabary.com%2Fwp-content%2Fuploads%2F2018%2F12%2Ffreestocks-org-187367-unsplash.jpg&amp;cfs=1&amp;sx=1339&amp;sy=0&amp;sw=3457&amp;sh=3457&amp;_nc_hash=AQBpi_4q8QEB3Pb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979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24739-A78B-43D2-8CF6-F9BC503D66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04.12.2018 - 18.12.2018</a:t>
            </a:r>
          </a:p>
        </p:txBody>
      </p:sp>
    </p:spTree>
    <p:extLst>
      <p:ext uri="{BB962C8B-B14F-4D97-AF65-F5344CB8AC3E}">
        <p14:creationId xmlns:p14="http://schemas.microsoft.com/office/powerpoint/2010/main" val="3895192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6B8B7-EF94-4C94-B856-375F4331C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quintly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BC5D5B-6B2E-40C3-912C-0C490E7EFF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8389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41190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77987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0954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4037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6584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9844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899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4913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9215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043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9742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3324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3138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8701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6513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6329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8839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2700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962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quintly - 2018-12-04 13:14:47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Almost 32% of all analyzed posts on Instagram have over 300 characters in their post description. Find out more interesting statistics in our new Instagram Study: https://info.quintly.com/instagram-study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https://scontent.xx.fbcdn.net/v/t1.0-9/s720x720/47576723_2435427656499884_4157957379696099328_o.png?_nc_cat=100&amp;_nc_ht=scontent.xx&amp;oh=b9d7cd4259557ade849a5482baf57436&amp;oe=5C6603F3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900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CB39AD-2A8A-4E02-954C-5090BADC17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04.12.2018 - 18.12.2018</a:t>
            </a:r>
          </a:p>
        </p:txBody>
      </p:sp>
    </p:spTree>
    <p:extLst>
      <p:ext uri="{BB962C8B-B14F-4D97-AF65-F5344CB8AC3E}">
        <p14:creationId xmlns:p14="http://schemas.microsoft.com/office/powerpoint/2010/main" val="2628214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F6DA0-B460-4ABD-A221-45F59689C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2CE33A-E712-4EEC-9704-DBE5C3395A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90640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68D1C-E293-420F-AC95-F3C7EFF901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04.12.2018 - 18.12.2018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40787-F713-49F8-A70D-23FA09D58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8723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448</Words>
  <Application>Microsoft Office PowerPoint</Application>
  <PresentationFormat>On-screen Show (4:3)</PresentationFormat>
  <Paragraphs>163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Content Optimization Benchmark</vt:lpstr>
      <vt:lpstr>Facebook Own Posts | quintly</vt:lpstr>
      <vt:lpstr>Facebook Interaction Rate By Post Type | quintly</vt:lpstr>
      <vt:lpstr>Facebook Own Posts Table | quintly - 1 of 4</vt:lpstr>
      <vt:lpstr>Facebook Own Posts Table | quintly - 2 of 4</vt:lpstr>
      <vt:lpstr>Facebook Own Posts Table | quintly - 3 of 4</vt:lpstr>
      <vt:lpstr>Facebook Own Posts Table | quintly - 4 of 4</vt:lpstr>
      <vt:lpstr>Facebook Own Posts App Usage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Frederik Peiniger</dc:creator>
  <cp:lastModifiedBy>Frederik Peiniger</cp:lastModifiedBy>
  <cp:revision>1</cp:revision>
  <dcterms:created xsi:type="dcterms:W3CDTF">2018-12-19T21:36:24Z</dcterms:created>
  <dcterms:modified xsi:type="dcterms:W3CDTF">2018-12-19T21:36:39Z</dcterms:modified>
</cp:coreProperties>
</file>