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06.11.2018</c:v>
                </c:pt>
                <c:pt idx="1">
                  <c:v>07.11.2018</c:v>
                </c:pt>
                <c:pt idx="2">
                  <c:v>08.11.2018</c:v>
                </c:pt>
                <c:pt idx="3">
                  <c:v>09.11.2018</c:v>
                </c:pt>
                <c:pt idx="4">
                  <c:v>10.11.2018</c:v>
                </c:pt>
                <c:pt idx="5">
                  <c:v>11.11.2018</c:v>
                </c:pt>
                <c:pt idx="6">
                  <c:v>12.11.2018</c:v>
                </c:pt>
                <c:pt idx="7">
                  <c:v>13.11.2018</c:v>
                </c:pt>
                <c:pt idx="8">
                  <c:v>14.11.2018</c:v>
                </c:pt>
                <c:pt idx="9">
                  <c:v>15.11.2018</c:v>
                </c:pt>
                <c:pt idx="10">
                  <c:v>16.11.2018</c:v>
                </c:pt>
                <c:pt idx="11">
                  <c:v>17.11.2018</c:v>
                </c:pt>
                <c:pt idx="12">
                  <c:v>18.11.2018</c:v>
                </c:pt>
                <c:pt idx="13">
                  <c:v>19.11.2018</c:v>
                </c:pt>
                <c:pt idx="14">
                  <c:v>20.11.2018</c:v>
                </c:pt>
                <c:pt idx="15">
                  <c:v>21.11.2018</c:v>
                </c:pt>
                <c:pt idx="16">
                  <c:v>22.11.2018</c:v>
                </c:pt>
                <c:pt idx="17">
                  <c:v>23.11.2018</c:v>
                </c:pt>
                <c:pt idx="18">
                  <c:v>24.11.2018</c:v>
                </c:pt>
                <c:pt idx="19">
                  <c:v>25.11.2018</c:v>
                </c:pt>
                <c:pt idx="20">
                  <c:v>26.11.2018</c:v>
                </c:pt>
                <c:pt idx="21">
                  <c:v>27.11.2018</c:v>
                </c:pt>
                <c:pt idx="22">
                  <c:v>28.11.2018</c:v>
                </c:pt>
                <c:pt idx="23">
                  <c:v>29.11.2018</c:v>
                </c:pt>
                <c:pt idx="24">
                  <c:v>30.11.2018</c:v>
                </c:pt>
                <c:pt idx="25">
                  <c:v>01.12.2018</c:v>
                </c:pt>
                <c:pt idx="26">
                  <c:v>02.12.2018</c:v>
                </c:pt>
                <c:pt idx="27">
                  <c:v>03.12.2018</c:v>
                </c:pt>
                <c:pt idx="28">
                  <c:v>04.12.2018</c:v>
                </c:pt>
                <c:pt idx="29">
                  <c:v>05.12.2018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A3-49C8-9168-3FF75142A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977048"/>
        <c:axId val="313482664"/>
      </c:lineChart>
      <c:catAx>
        <c:axId val="314977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82664"/>
        <c:crosses val="autoZero"/>
        <c:auto val="1"/>
        <c:lblAlgn val="ctr"/>
        <c:lblOffset val="100"/>
        <c:noMultiLvlLbl val="0"/>
      </c:catAx>
      <c:valAx>
        <c:axId val="31348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97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06.11.2018</c:v>
                </c:pt>
                <c:pt idx="1">
                  <c:v>07.11.2018</c:v>
                </c:pt>
                <c:pt idx="2">
                  <c:v>08.11.2018</c:v>
                </c:pt>
                <c:pt idx="3">
                  <c:v>09.11.2018</c:v>
                </c:pt>
                <c:pt idx="4">
                  <c:v>10.11.2018</c:v>
                </c:pt>
                <c:pt idx="5">
                  <c:v>11.11.2018</c:v>
                </c:pt>
                <c:pt idx="6">
                  <c:v>12.11.2018</c:v>
                </c:pt>
                <c:pt idx="7">
                  <c:v>13.11.2018</c:v>
                </c:pt>
                <c:pt idx="8">
                  <c:v>14.11.2018</c:v>
                </c:pt>
                <c:pt idx="9">
                  <c:v>15.11.2018</c:v>
                </c:pt>
                <c:pt idx="10">
                  <c:v>16.11.2018</c:v>
                </c:pt>
                <c:pt idx="11">
                  <c:v>17.11.2018</c:v>
                </c:pt>
                <c:pt idx="12">
                  <c:v>18.11.2018</c:v>
                </c:pt>
                <c:pt idx="13">
                  <c:v>19.11.2018</c:v>
                </c:pt>
                <c:pt idx="14">
                  <c:v>20.11.2018</c:v>
                </c:pt>
                <c:pt idx="15">
                  <c:v>21.11.2018</c:v>
                </c:pt>
                <c:pt idx="16">
                  <c:v>22.11.2018</c:v>
                </c:pt>
                <c:pt idx="17">
                  <c:v>23.11.2018</c:v>
                </c:pt>
                <c:pt idx="18">
                  <c:v>24.11.2018</c:v>
                </c:pt>
                <c:pt idx="19">
                  <c:v>25.11.2018</c:v>
                </c:pt>
                <c:pt idx="20">
                  <c:v>26.11.2018</c:v>
                </c:pt>
                <c:pt idx="21">
                  <c:v>27.11.2018</c:v>
                </c:pt>
                <c:pt idx="22">
                  <c:v>28.11.2018</c:v>
                </c:pt>
                <c:pt idx="23">
                  <c:v>29.11.2018</c:v>
                </c:pt>
                <c:pt idx="24">
                  <c:v>30.11.2018</c:v>
                </c:pt>
                <c:pt idx="25">
                  <c:v>01.12.2018</c:v>
                </c:pt>
                <c:pt idx="26">
                  <c:v>02.12.2018</c:v>
                </c:pt>
                <c:pt idx="27">
                  <c:v>03.12.2018</c:v>
                </c:pt>
                <c:pt idx="28">
                  <c:v>04.12.2018</c:v>
                </c:pt>
                <c:pt idx="29">
                  <c:v>05.12.2018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B6-4460-9D77-E32224B6F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924192"/>
        <c:axId val="371924848"/>
      </c:lineChart>
      <c:catAx>
        <c:axId val="37192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924848"/>
        <c:crosses val="autoZero"/>
        <c:auto val="1"/>
        <c:lblAlgn val="ctr"/>
        <c:lblOffset val="100"/>
        <c:noMultiLvlLbl val="0"/>
      </c:catAx>
      <c:valAx>
        <c:axId val="37192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92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F3A9F-44EF-4D1E-93ED-9FCED857D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5CBC71-457F-48D0-A06B-8D0CB444F7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742733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1D178-67C4-426E-8DB9-0C3BB597A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466B38-6699-4280-A662-9DF3C45B07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73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1140B-7AF2-4CC1-B5C6-07285BE5D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06.11.2018 - 05.12.2018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6403B-87F3-4F12-A580-C31C00B73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020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1B948-EF17-4F6C-9BEE-8C621AED0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4769B5-E003-47F9-A697-D322973A2A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4960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97264-F90E-4E33-BE2B-9AB701452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06.11.2018 - 05.12.2018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A0259-AA23-4DEA-A01E-285866F68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475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Export Test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Test</dc:title>
  <dc:creator>Frederik Peiniger</dc:creator>
  <cp:lastModifiedBy>Frederik Peiniger</cp:lastModifiedBy>
  <cp:revision>1</cp:revision>
  <dcterms:created xsi:type="dcterms:W3CDTF">2018-12-19T10:40:10Z</dcterms:created>
  <dcterms:modified xsi:type="dcterms:W3CDTF">2018-12-19T10:40:15Z</dcterms:modified>
</cp:coreProperties>
</file>