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C2-412D-A033-1479555C5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484304"/>
        <c:axId val="309661176"/>
      </c:lineChart>
      <c:catAx>
        <c:axId val="31348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661176"/>
        <c:crosses val="autoZero"/>
        <c:auto val="1"/>
        <c:lblAlgn val="ctr"/>
        <c:lblOffset val="100"/>
        <c:noMultiLvlLbl val="0"/>
      </c:catAx>
      <c:valAx>
        <c:axId val="30966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48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13-420B-845B-C347AEFFF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924848"/>
        <c:axId val="371925176"/>
      </c:lineChart>
      <c:catAx>
        <c:axId val="37192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25176"/>
        <c:crosses val="autoZero"/>
        <c:auto val="1"/>
        <c:lblAlgn val="ctr"/>
        <c:lblOffset val="100"/>
        <c:noMultiLvlLbl val="0"/>
      </c:catAx>
      <c:valAx>
        <c:axId val="37192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2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5687F-8287-49DA-941B-F10975D3F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FEFD0F-105E-4E4D-9C08-5BBBFCC34D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223383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DC502-B2F2-45D6-8EFD-E9C9D631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3AEDC-5487-45CF-A3CE-3D30E923D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827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ECEF3-2694-47AD-8F09-BBE4C5D47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83DF7-8F63-4731-9D62-0AD20E18A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527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EEF3D-B846-43D1-8777-3B126BA81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C63685-DC94-49F5-8322-C685B1656B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689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3D9D9-43DB-432C-9EF2-3F7E1454A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2708A-3086-4D51-8702-64E72F0E6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9410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Frederik Peiniger</dc:creator>
  <cp:lastModifiedBy>Frederik Peiniger</cp:lastModifiedBy>
  <cp:revision>1</cp:revision>
  <dcterms:created xsi:type="dcterms:W3CDTF">2018-12-19T10:39:47Z</dcterms:created>
  <dcterms:modified xsi:type="dcterms:W3CDTF">2018-12-19T10:39:53Z</dcterms:modified>
</cp:coreProperties>
</file>