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45-41C6-A392-87FC79F7B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063592"/>
        <c:axId val="310061624"/>
      </c:lineChart>
      <c:catAx>
        <c:axId val="31006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61624"/>
        <c:crosses val="autoZero"/>
        <c:auto val="1"/>
        <c:lblAlgn val="ctr"/>
        <c:lblOffset val="100"/>
        <c:noMultiLvlLbl val="0"/>
      </c:catAx>
      <c:valAx>
        <c:axId val="31006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6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B0-44A7-BB96-756DFA759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42328"/>
        <c:axId val="18342656"/>
      </c:lineChart>
      <c:catAx>
        <c:axId val="18342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2656"/>
        <c:crosses val="autoZero"/>
        <c:auto val="1"/>
        <c:lblAlgn val="ctr"/>
        <c:lblOffset val="100"/>
        <c:noMultiLvlLbl val="0"/>
      </c:catAx>
      <c:valAx>
        <c:axId val="1834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2111C-5F30-450E-94CC-1E74CFF04F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DEE895-7412-4AAA-A8C5-A4EDBCE7C3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054183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AF84E-E675-4BE0-B3C1-72AB12FCB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FF83BB-F811-432B-81D6-D9FE3A2593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4973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2D438-D7B9-4A3A-9E9B-71357C36D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A5933-B563-4B37-A089-53A8FDCA5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988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EB530-FBF8-418E-BEA2-2B5239952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F93D03-990B-44C9-B14C-74B61624BC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6328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CA345-B2F5-4A4D-9D87-6C5675745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4E9BC-6469-434A-8F4C-14ED3CC8F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569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Export Test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Test</dc:title>
  <dc:creator>Frederik Peiniger</dc:creator>
  <cp:lastModifiedBy>Frederik Peiniger</cp:lastModifiedBy>
  <cp:revision>1</cp:revision>
  <dcterms:created xsi:type="dcterms:W3CDTF">2018-12-19T10:38:43Z</dcterms:created>
  <dcterms:modified xsi:type="dcterms:W3CDTF">2018-12-19T10:38:53Z</dcterms:modified>
</cp:coreProperties>
</file>