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 appendix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43445</c:v>
                </c:pt>
                <c:pt idx="1">
                  <c:v>43446</c:v>
                </c:pt>
                <c:pt idx="2">
                  <c:v>43447</c:v>
                </c:pt>
                <c:pt idx="3">
                  <c:v>43448</c:v>
                </c:pt>
                <c:pt idx="4">
                  <c:v>43449</c:v>
                </c:pt>
                <c:pt idx="5">
                  <c:v>43450</c:v>
                </c:pt>
                <c:pt idx="6">
                  <c:v>43451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15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421-411A-8C51-0949F0B329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1645064"/>
        <c:axId val="311646704"/>
      </c:lineChart>
      <c:dateAx>
        <c:axId val="311645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646704"/>
        <c:crosses val="autoZero"/>
        <c:auto val="1"/>
        <c:lblOffset val="100"/>
        <c:baseTimeUnit val="days"/>
      </c:dateAx>
      <c:valAx>
        <c:axId val="311646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645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 appendix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43445</c:v>
                </c:pt>
                <c:pt idx="1">
                  <c:v>43446</c:v>
                </c:pt>
                <c:pt idx="2">
                  <c:v>43447</c:v>
                </c:pt>
                <c:pt idx="3">
                  <c:v>43448</c:v>
                </c:pt>
                <c:pt idx="4">
                  <c:v>43449</c:v>
                </c:pt>
                <c:pt idx="5">
                  <c:v>43450</c:v>
                </c:pt>
                <c:pt idx="6">
                  <c:v>43451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15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9FB-42FB-938F-F3B100292C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7057688"/>
        <c:axId val="307058344"/>
      </c:lineChart>
      <c:dateAx>
        <c:axId val="3070576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058344"/>
        <c:crosses val="autoZero"/>
        <c:auto val="1"/>
        <c:lblOffset val="100"/>
        <c:baseTimeUnit val="days"/>
      </c:dateAx>
      <c:valAx>
        <c:axId val="307058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057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D7774-FF48-4A14-B363-87BCEBDFAF6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PPTXCheck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E2686D-7870-4E84-B5FA-55C378B55FC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37087851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F1BFC-2CD3-4E8A-8CDF-DB88BC389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quintly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D4E2C0-F8D5-4AFE-86B2-F72B4F5DA1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35327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DF7EF4-7FBE-4925-9F12-C6C3B5ED58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12/11/2018 - 12/17/2018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127D5D-7201-4EF8-8D49-17A7A1B70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72181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B8C5C-A6AC-4A4A-ACAA-FA030DFD1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quintly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C8BE7C-3E1A-4E8C-BFB0-FC7F0BE921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707067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9D967D-D017-4EA8-BD94-0601C6F0C0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12/11/2018 - 12/17/2018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5470E3-1E7C-4121-AE83-35D47289B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508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</Words>
  <Application>Microsoft Office PowerPoint</Application>
  <PresentationFormat>On-screen Show (4:3)</PresentationFormat>
  <Paragraphs>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PPTXCheck</vt:lpstr>
      <vt:lpstr>Facebook Average Interactions Per Post | quintly</vt:lpstr>
      <vt:lpstr>Facebook Average Interactions Per Post | quintly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PPTXCheck</dc:title>
  <dc:creator>Frederik Peiniger</dc:creator>
  <cp:lastModifiedBy>Frederik Peiniger</cp:lastModifiedBy>
  <cp:revision>1</cp:revision>
  <dcterms:created xsi:type="dcterms:W3CDTF">2018-12-18T17:25:09Z</dcterms:created>
  <dcterms:modified xsi:type="dcterms:W3CDTF">2018-12-18T17:25:15Z</dcterms:modified>
</cp:coreProperties>
</file>