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D0-4D69-ACC4-23EA2157E9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596040"/>
        <c:axId val="320080960"/>
      </c:lineChart>
      <c:catAx>
        <c:axId val="317596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80960"/>
        <c:crosses val="autoZero"/>
        <c:auto val="1"/>
        <c:lblAlgn val="ctr"/>
        <c:lblOffset val="100"/>
        <c:noMultiLvlLbl val="0"/>
      </c:catAx>
      <c:valAx>
        <c:axId val="32008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596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06.11.2018</c:v>
                </c:pt>
                <c:pt idx="1">
                  <c:v>07.11.2018</c:v>
                </c:pt>
                <c:pt idx="2">
                  <c:v>08.11.2018</c:v>
                </c:pt>
                <c:pt idx="3">
                  <c:v>09.11.2018</c:v>
                </c:pt>
                <c:pt idx="4">
                  <c:v>10.11.2018</c:v>
                </c:pt>
                <c:pt idx="5">
                  <c:v>11.11.2018</c:v>
                </c:pt>
                <c:pt idx="6">
                  <c:v>12.11.2018</c:v>
                </c:pt>
                <c:pt idx="7">
                  <c:v>13.11.2018</c:v>
                </c:pt>
                <c:pt idx="8">
                  <c:v>14.11.2018</c:v>
                </c:pt>
                <c:pt idx="9">
                  <c:v>15.11.2018</c:v>
                </c:pt>
                <c:pt idx="10">
                  <c:v>16.11.2018</c:v>
                </c:pt>
                <c:pt idx="11">
                  <c:v>17.11.2018</c:v>
                </c:pt>
                <c:pt idx="12">
                  <c:v>18.11.2018</c:v>
                </c:pt>
                <c:pt idx="13">
                  <c:v>19.11.2018</c:v>
                </c:pt>
                <c:pt idx="14">
                  <c:v>20.11.2018</c:v>
                </c:pt>
                <c:pt idx="15">
                  <c:v>21.11.2018</c:v>
                </c:pt>
                <c:pt idx="16">
                  <c:v>22.11.2018</c:v>
                </c:pt>
                <c:pt idx="17">
                  <c:v>23.11.2018</c:v>
                </c:pt>
                <c:pt idx="18">
                  <c:v>24.11.2018</c:v>
                </c:pt>
                <c:pt idx="19">
                  <c:v>25.11.2018</c:v>
                </c:pt>
                <c:pt idx="20">
                  <c:v>26.11.2018</c:v>
                </c:pt>
                <c:pt idx="21">
                  <c:v>27.11.2018</c:v>
                </c:pt>
                <c:pt idx="22">
                  <c:v>28.11.2018</c:v>
                </c:pt>
                <c:pt idx="23">
                  <c:v>29.11.2018</c:v>
                </c:pt>
                <c:pt idx="24">
                  <c:v>30.11.2018</c:v>
                </c:pt>
                <c:pt idx="25">
                  <c:v>01.12.2018</c:v>
                </c:pt>
                <c:pt idx="26">
                  <c:v>02.12.2018</c:v>
                </c:pt>
                <c:pt idx="27">
                  <c:v>03.12.2018</c:v>
                </c:pt>
                <c:pt idx="28">
                  <c:v>04.12.2018</c:v>
                </c:pt>
                <c:pt idx="29">
                  <c:v>05.12.2018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0</c:v>
                </c:pt>
                <c:pt idx="23">
                  <c:v>6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</c:v>
                </c:pt>
                <c:pt idx="29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59-4448-A643-80D7345674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5932000"/>
        <c:axId val="375934296"/>
      </c:lineChart>
      <c:catAx>
        <c:axId val="375932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34296"/>
        <c:crosses val="autoZero"/>
        <c:auto val="1"/>
        <c:lblAlgn val="ctr"/>
        <c:lblOffset val="100"/>
        <c:noMultiLvlLbl val="0"/>
      </c:catAx>
      <c:valAx>
        <c:axId val="375934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5932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7E168-33D3-411C-B589-19DF37E5FD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Export Test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6156-3592-487A-BF71-2A1FBDFAFB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87697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10D7D-A54F-41AB-9BA8-325501274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C1F578-B11C-4224-BADD-ED309D8467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1600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32B4F-5AF4-44A8-945E-5EC7BD61EF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05719-B249-49FA-8248-2A465691B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16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5B28-B5B8-4628-9637-58A0BC52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quintly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24809-7DEF-4533-90A8-420171D5EE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4125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F521C-AB0F-4532-A6B5-9326A9191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06.11.2018 - 05.12.2018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2BAE0D-BAAE-4ED8-AD1A-F6A02B52C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178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</Words>
  <Application>Microsoft Office PowerPoint</Application>
  <PresentationFormat>On-screen Show (4:3)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Export Test</vt:lpstr>
      <vt:lpstr>Facebook Average Interactions Per Post | quintly</vt:lpstr>
      <vt:lpstr>Facebook Average Interactions Per Post | quintly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 Test</dc:title>
  <dc:creator>Frederik Peiniger</dc:creator>
  <cp:lastModifiedBy>Frederik Peiniger</cp:lastModifiedBy>
  <cp:revision>1</cp:revision>
  <dcterms:created xsi:type="dcterms:W3CDTF">2018-12-18T17:08:02Z</dcterms:created>
  <dcterms:modified xsi:type="dcterms:W3CDTF">2018-12-18T17:08:08Z</dcterms:modified>
</cp:coreProperties>
</file>