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 appendix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43445</c:v>
                </c:pt>
                <c:pt idx="1">
                  <c:v>43446</c:v>
                </c:pt>
                <c:pt idx="2">
                  <c:v>43447</c:v>
                </c:pt>
                <c:pt idx="3">
                  <c:v>43448</c:v>
                </c:pt>
                <c:pt idx="4">
                  <c:v>43449</c:v>
                </c:pt>
                <c:pt idx="5">
                  <c:v>43450</c:v>
                </c:pt>
                <c:pt idx="6">
                  <c:v>43451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15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FDC-438F-84A0-04CC86ECFF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0154248"/>
        <c:axId val="319008968"/>
      </c:lineChart>
      <c:dateAx>
        <c:axId val="3201542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008968"/>
        <c:crosses val="autoZero"/>
        <c:auto val="1"/>
        <c:lblOffset val="100"/>
        <c:baseTimeUnit val="days"/>
      </c:dateAx>
      <c:valAx>
        <c:axId val="319008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154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 appendix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43445</c:v>
                </c:pt>
                <c:pt idx="1">
                  <c:v>43446</c:v>
                </c:pt>
                <c:pt idx="2">
                  <c:v>43447</c:v>
                </c:pt>
                <c:pt idx="3">
                  <c:v>43448</c:v>
                </c:pt>
                <c:pt idx="4">
                  <c:v>43449</c:v>
                </c:pt>
                <c:pt idx="5">
                  <c:v>43450</c:v>
                </c:pt>
                <c:pt idx="6">
                  <c:v>43451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15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3B3-4B6F-8B28-E42E76304B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8984064"/>
        <c:axId val="378982424"/>
      </c:lineChart>
      <c:dateAx>
        <c:axId val="3789840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982424"/>
        <c:crosses val="autoZero"/>
        <c:auto val="1"/>
        <c:lblOffset val="100"/>
        <c:baseTimeUnit val="days"/>
      </c:dateAx>
      <c:valAx>
        <c:axId val="378982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984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50FF2-71D0-43DA-8F99-9CC927560E5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PPTXCheck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EC4AD9-818A-40AA-BD53-B465245682F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32731130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EE0EB5-495A-432A-8CE1-BD76357BE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quintly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88A923-71F8-48C8-80D4-817CC60AFC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867953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FE2C88-DCD0-419A-AA1D-DF23014D1C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12/11/2018 - 12/17/2018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DF67C6-969B-4510-8806-91B741908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2F6A0-B665-413B-983E-A7951C4ED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quintly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BD9AB9-B12A-4DEC-8B58-7939E5F9C5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745766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DFE4E8-A171-4A69-8649-89A8F1680A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12/11/2018 - 12/17/2018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4F6BD7-62CA-45CF-BC67-92EFCF246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25574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</Words>
  <Application>Microsoft Office PowerPoint</Application>
  <PresentationFormat>On-screen Show (4:3)</PresentationFormat>
  <Paragraphs>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PPTXCheck</vt:lpstr>
      <vt:lpstr>Facebook Average Interactions Per Post | quintly</vt:lpstr>
      <vt:lpstr>Facebook Average Interactions Per Post | quintly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PPTXCheck</dc:title>
  <dc:creator>Frederik Peiniger</dc:creator>
  <cp:lastModifiedBy>Frederik Peiniger</cp:lastModifiedBy>
  <cp:revision>1</cp:revision>
  <dcterms:created xsi:type="dcterms:W3CDTF">2018-12-18T17:07:34Z</dcterms:created>
  <dcterms:modified xsi:type="dcterms:W3CDTF">2018-12-18T17:07:40Z</dcterms:modified>
</cp:coreProperties>
</file>