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69" d="100"/>
          <a:sy n="169" d="100"/>
        </p:scale>
        <p:origin x="1530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B2-4E5B-8257-74E718461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824040"/>
        <c:axId val="392826664"/>
      </c:lineChart>
      <c:dateAx>
        <c:axId val="392824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26664"/>
        <c:crosses val="autoZero"/>
        <c:auto val="1"/>
        <c:lblOffset val="100"/>
        <c:baseTimeUnit val="days"/>
      </c:dateAx>
      <c:valAx>
        <c:axId val="39282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2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43445</c:v>
                </c:pt>
                <c:pt idx="1">
                  <c:v>43446</c:v>
                </c:pt>
                <c:pt idx="2">
                  <c:v>43447</c:v>
                </c:pt>
                <c:pt idx="3">
                  <c:v>43448</c:v>
                </c:pt>
                <c:pt idx="4">
                  <c:v>43449</c:v>
                </c:pt>
                <c:pt idx="5">
                  <c:v>43450</c:v>
                </c:pt>
                <c:pt idx="6">
                  <c:v>43451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EF-4857-9759-29530BB8D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83296"/>
        <c:axId val="306782312"/>
      </c:lineChart>
      <c:dateAx>
        <c:axId val="30678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82312"/>
        <c:crosses val="autoZero"/>
        <c:auto val="1"/>
        <c:lblOffset val="100"/>
        <c:baseTimeUnit val="days"/>
      </c:dateAx>
      <c:valAx>
        <c:axId val="30678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8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8610D-D247-4CA9-A61A-E35A464F14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PPTXCheck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74288-F9CF-4AD6-9629-BE24A51F17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74381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DAE20-CF64-48D6-A116-12D0F09A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55EE31-DF0E-4E77-872D-117C4B52D9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2776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A5825-4DE2-4B4E-8638-B9D096086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02550-6940-4A24-B091-1CA7FB407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703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ED399-4AC6-43D5-AAAA-D955E8987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289AB-2A5B-4601-98BA-67E9A8C370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3168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42EFA-239F-423F-BF89-826E5E6F2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12/11/2018 - 12/17/2018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B3268-9DBE-4A07-B98D-26294D5ED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815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PPTXCheck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PPTXCheck</dc:title>
  <dc:creator>Frederik Peiniger</dc:creator>
  <cp:lastModifiedBy>Frederik Peiniger</cp:lastModifiedBy>
  <cp:revision>1</cp:revision>
  <dcterms:created xsi:type="dcterms:W3CDTF">2018-12-18T16:47:17Z</dcterms:created>
  <dcterms:modified xsi:type="dcterms:W3CDTF">2018-12-18T16:47:29Z</dcterms:modified>
</cp:coreProperties>
</file>