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69" d="100"/>
          <a:sy n="169" d="100"/>
        </p:scale>
        <p:origin x="1530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6-42C7-A997-30778F303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24368"/>
        <c:axId val="392824696"/>
      </c:lineChart>
      <c:dateAx>
        <c:axId val="39282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24696"/>
        <c:crosses val="autoZero"/>
        <c:auto val="1"/>
        <c:lblOffset val="100"/>
        <c:baseTimeUnit val="days"/>
      </c:dateAx>
      <c:valAx>
        <c:axId val="39282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2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4A-4399-9024-5D0C1D1BF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128288"/>
        <c:axId val="393125992"/>
      </c:lineChart>
      <c:dateAx>
        <c:axId val="39312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25992"/>
        <c:crosses val="autoZero"/>
        <c:auto val="1"/>
        <c:lblOffset val="100"/>
        <c:baseTimeUnit val="days"/>
      </c:dateAx>
      <c:valAx>
        <c:axId val="39312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2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DAD72-EBA0-41C8-A6FA-12A1BEDCD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16091-EB87-4CD8-BE23-19A03B82C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8365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36B10-D8F5-4385-9527-137D6C66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EE96F-CB0C-46E0-834A-9D82CABC0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261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0E087-C844-47B6-8442-3EAFFF2E0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AEB5C-3C16-435B-9777-596075E0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6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A517-E647-4F76-86A3-71A13073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1998FA-C39A-41A8-834D-44E177937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6089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F0D1E-5BBD-4006-B48B-05FD31264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AEA23-EEFA-4840-84B9-99DBAA190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419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Frederik Peiniger</dc:creator>
  <cp:lastModifiedBy>Frederik Peiniger</cp:lastModifiedBy>
  <cp:revision>1</cp:revision>
  <dcterms:created xsi:type="dcterms:W3CDTF">2018-12-18T16:46:18Z</dcterms:created>
  <dcterms:modified xsi:type="dcterms:W3CDTF">2018-12-18T16:46:36Z</dcterms:modified>
</cp:coreProperties>
</file>