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56-4EB0-B259-6E3092494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006432"/>
        <c:axId val="266006760"/>
      </c:lineChart>
      <c:catAx>
        <c:axId val="266006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06760"/>
        <c:crosses val="autoZero"/>
        <c:auto val="1"/>
        <c:lblAlgn val="ctr"/>
        <c:lblOffset val="100"/>
        <c:noMultiLvlLbl val="0"/>
      </c:catAx>
      <c:valAx>
        <c:axId val="26600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0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F2-4A8B-B02D-D55BC1CF8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27408"/>
        <c:axId val="265732000"/>
      </c:lineChart>
      <c:catAx>
        <c:axId val="26572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32000"/>
        <c:crosses val="autoZero"/>
        <c:auto val="1"/>
        <c:lblAlgn val="ctr"/>
        <c:lblOffset val="100"/>
        <c:noMultiLvlLbl val="0"/>
      </c:catAx>
      <c:valAx>
        <c:axId val="26573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2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490EA-0F77-40CB-AF5C-62456EBD7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A867ED-A071-4438-BCE7-B71C7E79D7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23744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89856-D58E-481B-95C3-3FDB6077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A244B-8CF7-43E5-B000-0FA3BC71F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332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021BE-F38F-4F0D-BD8A-E70B636A8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97F1-652B-4B91-AC19-42409D0F3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12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B883E-97F0-4FEC-8FA0-47A121FB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CBE4E-5D96-4E8C-B4B7-9F7F35E34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505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730E5-CCB0-444F-9E0B-B77B0B6BC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CCBF3-C7FA-4D0B-BE0F-42E2294D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36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Administrator</dc:creator>
  <cp:lastModifiedBy>Administrator</cp:lastModifiedBy>
  <cp:revision>1</cp:revision>
  <dcterms:created xsi:type="dcterms:W3CDTF">2018-12-18T15:12:14Z</dcterms:created>
  <dcterms:modified xsi:type="dcterms:W3CDTF">2018-12-18T15:12:22Z</dcterms:modified>
</cp:coreProperties>
</file>