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06.11.2018</c:v>
                </c:pt>
                <c:pt idx="1">
                  <c:v>07.11.2018</c:v>
                </c:pt>
                <c:pt idx="2">
                  <c:v>08.11.2018</c:v>
                </c:pt>
                <c:pt idx="3">
                  <c:v>09.11.2018</c:v>
                </c:pt>
                <c:pt idx="4">
                  <c:v>10.11.2018</c:v>
                </c:pt>
                <c:pt idx="5">
                  <c:v>11.11.2018</c:v>
                </c:pt>
                <c:pt idx="6">
                  <c:v>12.11.2018</c:v>
                </c:pt>
                <c:pt idx="7">
                  <c:v>13.11.2018</c:v>
                </c:pt>
                <c:pt idx="8">
                  <c:v>14.11.2018</c:v>
                </c:pt>
                <c:pt idx="9">
                  <c:v>15.11.2018</c:v>
                </c:pt>
                <c:pt idx="10">
                  <c:v>16.11.2018</c:v>
                </c:pt>
                <c:pt idx="11">
                  <c:v>17.11.2018</c:v>
                </c:pt>
                <c:pt idx="12">
                  <c:v>18.11.2018</c:v>
                </c:pt>
                <c:pt idx="13">
                  <c:v>19.11.2018</c:v>
                </c:pt>
                <c:pt idx="14">
                  <c:v>20.11.2018</c:v>
                </c:pt>
                <c:pt idx="15">
                  <c:v>21.11.2018</c:v>
                </c:pt>
                <c:pt idx="16">
                  <c:v>22.11.2018</c:v>
                </c:pt>
                <c:pt idx="17">
                  <c:v>23.11.2018</c:v>
                </c:pt>
                <c:pt idx="18">
                  <c:v>24.11.2018</c:v>
                </c:pt>
                <c:pt idx="19">
                  <c:v>25.11.2018</c:v>
                </c:pt>
                <c:pt idx="20">
                  <c:v>26.11.2018</c:v>
                </c:pt>
                <c:pt idx="21">
                  <c:v>27.11.2018</c:v>
                </c:pt>
                <c:pt idx="22">
                  <c:v>28.11.2018</c:v>
                </c:pt>
                <c:pt idx="23">
                  <c:v>29.11.2018</c:v>
                </c:pt>
                <c:pt idx="24">
                  <c:v>30.11.2018</c:v>
                </c:pt>
                <c:pt idx="25">
                  <c:v>01.12.2018</c:v>
                </c:pt>
                <c:pt idx="26">
                  <c:v>02.12.2018</c:v>
                </c:pt>
                <c:pt idx="27">
                  <c:v>03.12.2018</c:v>
                </c:pt>
                <c:pt idx="28">
                  <c:v>04.12.2018</c:v>
                </c:pt>
                <c:pt idx="29">
                  <c:v>05.12.2018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6</c:v>
                </c:pt>
                <c:pt idx="4">
                  <c:v>0</c:v>
                </c:pt>
                <c:pt idx="5">
                  <c:v>0</c:v>
                </c:pt>
                <c:pt idx="6">
                  <c:v>2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7</c:v>
                </c:pt>
                <c:pt idx="22">
                  <c:v>0</c:v>
                </c:pt>
                <c:pt idx="23">
                  <c:v>6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4</c:v>
                </c:pt>
                <c:pt idx="29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795-453D-A391-11A704D198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6239864"/>
        <c:axId val="256241832"/>
      </c:lineChart>
      <c:catAx>
        <c:axId val="256239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241832"/>
        <c:crosses val="autoZero"/>
        <c:auto val="1"/>
        <c:lblAlgn val="ctr"/>
        <c:lblOffset val="100"/>
        <c:noMultiLvlLbl val="0"/>
      </c:catAx>
      <c:valAx>
        <c:axId val="256241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239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566395-1C6F-48C5-A4BF-14700160D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quintly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84E7366-6F45-45B7-8FFB-FC9F61FDCAA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054586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74DCFA-F059-4FC7-9C23-CD641F34AB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06.11.2018 - 05.12.2018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F1E3F6-A294-4964-ABC6-CE23AA55D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568671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Interactions Per Post | quintly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Interactions Per Post | quintly</dc:title>
  <dc:creator>Administrator</dc:creator>
  <cp:lastModifiedBy>Administrator</cp:lastModifiedBy>
  <cp:revision>1</cp:revision>
  <dcterms:created xsi:type="dcterms:W3CDTF">2018-12-18T14:56:20Z</dcterms:created>
  <dcterms:modified xsi:type="dcterms:W3CDTF">2018-12-18T14:56:25Z</dcterms:modified>
</cp:coreProperties>
</file>