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49-4835-9D58-655C610B4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365072"/>
        <c:axId val="305363760"/>
      </c:lineChart>
      <c:dateAx>
        <c:axId val="30536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363760"/>
        <c:crosses val="autoZero"/>
        <c:auto val="1"/>
        <c:lblOffset val="100"/>
        <c:baseTimeUnit val="days"/>
      </c:dateAx>
      <c:valAx>
        <c:axId val="30536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36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DB-4487-8726-71875BD863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537200"/>
        <c:axId val="304536216"/>
      </c:lineChart>
      <c:dateAx>
        <c:axId val="304537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36216"/>
        <c:crosses val="autoZero"/>
        <c:auto val="1"/>
        <c:lblOffset val="100"/>
        <c:baseTimeUnit val="days"/>
      </c:dateAx>
      <c:valAx>
        <c:axId val="30453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3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DD2E7-ADF0-4431-9FA8-43C3FD2D9F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PPTXCheck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C3CF6D-CDCF-42DA-821C-371597157C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725756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359AC-F4E6-4115-AA28-83E7FFC6C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BC193F-E1C7-4A39-A012-A69B0D6E23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6686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A0DB0-E977-4F1C-AC95-C85D3F637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4662F-D743-4515-8BC9-D34C0EE2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897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64677-6605-4AFC-9927-F3C6E8530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D0BDF9-9027-4750-8302-95D0B73406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7263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67BF4-3D7C-41A1-B10C-7C9A03441E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0A2B7-A8B4-4E73-8FFD-F62E512A9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7764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PPTXCheck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PPTXCheck</dc:title>
  <dc:creator>Administrator</dc:creator>
  <cp:lastModifiedBy>Administrator</cp:lastModifiedBy>
  <cp:revision>1</cp:revision>
  <dcterms:created xsi:type="dcterms:W3CDTF">2018-12-18T14:36:51Z</dcterms:created>
  <dcterms:modified xsi:type="dcterms:W3CDTF">2018-12-18T14:37:12Z</dcterms:modified>
</cp:coreProperties>
</file>