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9E-477C-AD2B-AC66BF2D60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627168"/>
        <c:axId val="312342376"/>
      </c:lineChart>
      <c:dateAx>
        <c:axId val="380627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42376"/>
        <c:crosses val="autoZero"/>
        <c:auto val="1"/>
        <c:lblOffset val="100"/>
        <c:baseTimeUnit val="days"/>
      </c:dateAx>
      <c:valAx>
        <c:axId val="31234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62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02-42FB-9DF9-479D107D8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759736"/>
        <c:axId val="316760064"/>
      </c:lineChart>
      <c:dateAx>
        <c:axId val="316759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60064"/>
        <c:crosses val="autoZero"/>
        <c:auto val="1"/>
        <c:lblOffset val="100"/>
        <c:baseTimeUnit val="days"/>
      </c:dateAx>
      <c:valAx>
        <c:axId val="31676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5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F40CA-92E6-49CA-9263-909E40141B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PPTXCheck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592B94-4082-41C0-85D2-65A5E7A70D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08938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3B412-E8FB-46E3-A52A-564C85E9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AEE3DF-AF07-4B00-8A40-BF9D3F5609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5140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43B3A-68DA-452D-9711-5A1344A6F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7D8DE-AB8C-4AB9-B8B4-CE759FFF7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684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4BF11-5921-4AF6-BC9A-789148003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04691A-7DE5-45A1-870F-780B2BC6CC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4828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25EFF-0DF7-43A0-8186-13ADC9624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8F35C-183A-4926-A940-D1397C155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0160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PPTXCheck</vt:lpstr>
      <vt:lpstr>Facebook Average Interactions Per Post | quintly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PPTXCheck</dc:title>
  <dc:creator>Administrator</dc:creator>
  <cp:lastModifiedBy>Administrator</cp:lastModifiedBy>
  <cp:revision>1</cp:revision>
  <dcterms:created xsi:type="dcterms:W3CDTF">2018-12-18T14:34:48Z</dcterms:created>
  <dcterms:modified xsi:type="dcterms:W3CDTF">2018-12-18T14:34:56Z</dcterms:modified>
</cp:coreProperties>
</file>