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 appendix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43445</c:v>
                </c:pt>
                <c:pt idx="1">
                  <c:v>43446</c:v>
                </c:pt>
                <c:pt idx="2">
                  <c:v>43447</c:v>
                </c:pt>
                <c:pt idx="3">
                  <c:v>43448</c:v>
                </c:pt>
                <c:pt idx="4">
                  <c:v>43449</c:v>
                </c:pt>
                <c:pt idx="5">
                  <c:v>43450</c:v>
                </c:pt>
                <c:pt idx="6">
                  <c:v>43451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15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D7-4264-A8F4-726F68C2DC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0060904"/>
        <c:axId val="302869224"/>
      </c:lineChart>
      <c:dateAx>
        <c:axId val="170060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869224"/>
        <c:crosses val="autoZero"/>
        <c:auto val="1"/>
        <c:lblOffset val="100"/>
        <c:baseTimeUnit val="days"/>
      </c:dateAx>
      <c:valAx>
        <c:axId val="302869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60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 appendix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43445</c:v>
                </c:pt>
                <c:pt idx="1">
                  <c:v>43446</c:v>
                </c:pt>
                <c:pt idx="2">
                  <c:v>43447</c:v>
                </c:pt>
                <c:pt idx="3">
                  <c:v>43448</c:v>
                </c:pt>
                <c:pt idx="4">
                  <c:v>43449</c:v>
                </c:pt>
                <c:pt idx="5">
                  <c:v>43450</c:v>
                </c:pt>
                <c:pt idx="6">
                  <c:v>43451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15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F0-4727-8196-CE4A887D9B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9335304"/>
        <c:axId val="359334976"/>
      </c:lineChart>
      <c:dateAx>
        <c:axId val="359335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334976"/>
        <c:crosses val="autoZero"/>
        <c:auto val="1"/>
        <c:lblOffset val="100"/>
        <c:baseTimeUnit val="days"/>
      </c:dateAx>
      <c:valAx>
        <c:axId val="359334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335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2799F-780D-42E3-AB7A-08F9B5A1B0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PPTXCheck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5A0634-F8CD-4A37-96C5-A529B7D13E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3023352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B49D0-6CB6-4A30-B4D2-88E598843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6CABFC-44FF-42AF-BCFD-0AE32C274D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48200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74AF34-98D7-4786-984B-743C4F2F66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12/11/2018 - 12/17/2018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1A58BE-3823-4F3D-9362-F25885F60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867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ACA9C-F42D-4DD6-A615-BA308BFDB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AB7A31-D97D-4A1F-A7C9-982BB9BFB1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87860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F75392-F042-49BF-AB7B-234D6B1D50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12/11/2018 - 12/17/2018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2780D7-5270-4E2A-9623-E49DC62C1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3556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PPTXCheck</vt:lpstr>
      <vt:lpstr>Facebook Average Interactions Per Post | quintly</vt:lpstr>
      <vt:lpstr>Facebook Average Interactions Per Post | quintly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PPTXCheck</dc:title>
  <dc:creator>Administrator</dc:creator>
  <cp:lastModifiedBy>Administrator</cp:lastModifiedBy>
  <cp:revision>1</cp:revision>
  <dcterms:created xsi:type="dcterms:W3CDTF">2018-12-18T14:13:56Z</dcterms:created>
  <dcterms:modified xsi:type="dcterms:W3CDTF">2018-12-18T14:14:14Z</dcterms:modified>
</cp:coreProperties>
</file>