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12-42DA-AF63-7DD501EBE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851120"/>
        <c:axId val="202855712"/>
      </c:lineChart>
      <c:dateAx>
        <c:axId val="202851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55712"/>
        <c:crosses val="autoZero"/>
        <c:auto val="1"/>
        <c:lblOffset val="100"/>
        <c:baseTimeUnit val="days"/>
      </c:dateAx>
      <c:valAx>
        <c:axId val="20285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5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AE-4A25-86E2-0924D2085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853744"/>
        <c:axId val="202852432"/>
      </c:lineChart>
      <c:dateAx>
        <c:axId val="202853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52432"/>
        <c:crosses val="autoZero"/>
        <c:auto val="1"/>
        <c:lblOffset val="100"/>
        <c:baseTimeUnit val="days"/>
      </c:dateAx>
      <c:valAx>
        <c:axId val="20285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5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ED282-C8D3-4216-A9B4-316AF8F71D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4E0C0-4CDF-4F86-86E4-CB00E4B859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739574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1F85-692F-43C5-9F41-6B6408AC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88E876-1B91-4B8D-BA1A-4D7C00DBE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495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EB8BC-DF40-4CBB-B70D-2FF22FDFC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BAB03-8249-47BA-A62B-2B8E5C9C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82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96E6E-873D-4A22-B60B-246AF57D7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D213C9-E535-4A14-881F-F9CCDA3DF6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2632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EDA39-741B-4D97-B633-01A47E137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A481C-974C-45FA-A188-3994DED0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25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Administrator</dc:creator>
  <cp:lastModifiedBy>Administrator</cp:lastModifiedBy>
  <cp:revision>1</cp:revision>
  <dcterms:created xsi:type="dcterms:W3CDTF">2018-12-18T14:07:47Z</dcterms:created>
  <dcterms:modified xsi:type="dcterms:W3CDTF">2018-12-18T14:08:00Z</dcterms:modified>
</cp:coreProperties>
</file>