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CA-4DA8-A557-C0D9CBA8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600896"/>
        <c:axId val="300307944"/>
      </c:lineChart>
      <c:dateAx>
        <c:axId val="303600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07944"/>
        <c:crosses val="autoZero"/>
        <c:auto val="1"/>
        <c:lblOffset val="100"/>
        <c:baseTimeUnit val="days"/>
      </c:dateAx>
      <c:valAx>
        <c:axId val="30030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0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EE-4BD8-A7AB-1670FDFD4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390184"/>
        <c:axId val="305394776"/>
      </c:lineChart>
      <c:dateAx>
        <c:axId val="305390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394776"/>
        <c:crosses val="autoZero"/>
        <c:auto val="1"/>
        <c:lblOffset val="100"/>
        <c:baseTimeUnit val="days"/>
      </c:dateAx>
      <c:valAx>
        <c:axId val="30539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39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563BA-54A7-4D10-A88C-12C8F147AE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3D3FF-5807-430F-B6DC-1B44E1B906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846920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C2853-5F9D-4DC5-8438-86EEA0B7B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83312B-CF0D-4B55-B1AB-56D79F06EE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921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50BF5-9460-4A9F-97B1-7D5617B66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98476-4184-4372-B3E1-F4DDA3C94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4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A6049-2652-4723-BE40-46653541E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E3078D-3A31-4505-9082-F66B978A3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8256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E7251-53A5-4F33-AE90-78318C066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EF334-BFFD-4EB2-AA2F-6477CD23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119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Administrator</dc:creator>
  <cp:lastModifiedBy>Administrator</cp:lastModifiedBy>
  <cp:revision>1</cp:revision>
  <dcterms:created xsi:type="dcterms:W3CDTF">2018-12-18T14:05:33Z</dcterms:created>
  <dcterms:modified xsi:type="dcterms:W3CDTF">2018-12-18T14:05:40Z</dcterms:modified>
</cp:coreProperties>
</file>