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5"/>
      <p:bold r:id="rId6"/>
      <p:italic r:id="rId7"/>
      <p:boldItalic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font" Target="fonts/font3.fntdata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theme" Target="theme/theme1.xml"/><Relationship Id="rId5" Type="http://schemas.openxmlformats.org/officeDocument/2006/relationships/font" Target="fonts/font1.fntdata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quintly appendix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Sheet1!$A$2:$A$8</c:f>
              <c:numCache>
                <c:formatCode>m/d/yyyy</c:formatCode>
                <c:ptCount val="7"/>
                <c:pt idx="0">
                  <c:v>43445</c:v>
                </c:pt>
                <c:pt idx="1">
                  <c:v>43446</c:v>
                </c:pt>
                <c:pt idx="2">
                  <c:v>43447</c:v>
                </c:pt>
                <c:pt idx="3">
                  <c:v>43448</c:v>
                </c:pt>
                <c:pt idx="4">
                  <c:v>43449</c:v>
                </c:pt>
                <c:pt idx="5">
                  <c:v>43450</c:v>
                </c:pt>
                <c:pt idx="6">
                  <c:v>43451</c:v>
                </c:pt>
              </c:numCache>
            </c:numRef>
          </c:cat>
          <c:val>
            <c:numRef>
              <c:f>Sheet1!$B$2:$B$8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3</c:v>
                </c:pt>
                <c:pt idx="3">
                  <c:v>15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06C1-45A3-A03E-769A260B0F3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13548480"/>
        <c:axId val="313547824"/>
      </c:lineChart>
      <c:dateAx>
        <c:axId val="31354848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3547824"/>
        <c:crosses val="autoZero"/>
        <c:auto val="1"/>
        <c:lblOffset val="100"/>
        <c:baseTimeUnit val="days"/>
      </c:dateAx>
      <c:valAx>
        <c:axId val="3135478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35484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quintly appendix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Sheet1!$A$2:$A$8</c:f>
              <c:numCache>
                <c:formatCode>m/d/yyyy</c:formatCode>
                <c:ptCount val="7"/>
                <c:pt idx="0">
                  <c:v>43445</c:v>
                </c:pt>
                <c:pt idx="1">
                  <c:v>43446</c:v>
                </c:pt>
                <c:pt idx="2">
                  <c:v>43447</c:v>
                </c:pt>
                <c:pt idx="3">
                  <c:v>43448</c:v>
                </c:pt>
                <c:pt idx="4">
                  <c:v>43449</c:v>
                </c:pt>
                <c:pt idx="5">
                  <c:v>43450</c:v>
                </c:pt>
                <c:pt idx="6">
                  <c:v>43451</c:v>
                </c:pt>
              </c:numCache>
            </c:numRef>
          </c:cat>
          <c:val>
            <c:numRef>
              <c:f>Sheet1!$B$2:$B$8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3</c:v>
                </c:pt>
                <c:pt idx="3">
                  <c:v>15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4AE8-45DA-8A8E-2CDF19E4A65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75880112"/>
        <c:axId val="375881096"/>
      </c:lineChart>
      <c:dateAx>
        <c:axId val="37588011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5881096"/>
        <c:crosses val="autoZero"/>
        <c:auto val="1"/>
        <c:lblOffset val="100"/>
        <c:baseTimeUnit val="days"/>
      </c:dateAx>
      <c:valAx>
        <c:axId val="3758810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58801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12/18/2018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12/18/2018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12/18/2018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C57271-4896-4A11-92B8-2BAB7D4D833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PPTXCheck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AB15B08-6863-4AF8-9CFD-8D6D31E758F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quintly</a:t>
            </a:r>
          </a:p>
        </p:txBody>
      </p:sp>
    </p:spTree>
    <p:extLst>
      <p:ext uri="{BB962C8B-B14F-4D97-AF65-F5344CB8AC3E}">
        <p14:creationId xmlns:p14="http://schemas.microsoft.com/office/powerpoint/2010/main" val="214673599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BD9146-9C0B-4D77-BCEC-22F517C0CD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Average Interactions Per Post | quintly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2C4ED53-6656-429E-9AEA-AAE0D29CE2C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6061319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160EEC9-E7BE-416D-A66D-A04EC07EE78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12/11/2018 - 12/17/2018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C41AACA-B5D8-4EE9-BC14-961E7F77D1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4503833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C33DAF-FEAD-4501-AC82-EE263AFF02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Average Interactions Per Post | quintly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CF6EF02-5CE0-46B5-898C-808321BA7F1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92446400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AF90468-F858-41D1-8B18-807AE5CA074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12/11/2018 - 12/17/2018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54C5697-2509-40C9-BDE3-7C8EE74043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77263917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28</Words>
  <Application>Microsoft Office PowerPoint</Application>
  <PresentationFormat>On-screen Show (4:3)</PresentationFormat>
  <Paragraphs>8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Calibri</vt:lpstr>
      <vt:lpstr>quintly_template</vt:lpstr>
      <vt:lpstr>PPTXCheck</vt:lpstr>
      <vt:lpstr>Facebook Average Interactions Per Post | quintly</vt:lpstr>
      <vt:lpstr>Facebook Average Interactions Per Post | quintly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PPTXCheck</dc:title>
  <dc:creator>Administrator</dc:creator>
  <cp:lastModifiedBy>Administrator</cp:lastModifiedBy>
  <cp:revision>1</cp:revision>
  <dcterms:created xsi:type="dcterms:W3CDTF">2018-12-18T14:04:32Z</dcterms:created>
  <dcterms:modified xsi:type="dcterms:W3CDTF">2018-12-18T14:04:41Z</dcterms:modified>
</cp:coreProperties>
</file>