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C06D0-31A4-43F0-9A5B-4A81B61395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Competitive Benchmarking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634D7-0E4A-43E0-8E1C-32C31FBF6C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2738575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8A8FC-104C-4921-93A6-BAC8A26A7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Hasibullah Sahibzada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800311-0FF1-4516-80C9-6C81CAF65F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234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910407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497996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355062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275315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97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Hasibullah Sahibzada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128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1C413C-517A-4FE0-A6AD-83DC3F4E35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</p:spTree>
    <p:extLst>
      <p:ext uri="{BB962C8B-B14F-4D97-AF65-F5344CB8AC3E}">
        <p14:creationId xmlns:p14="http://schemas.microsoft.com/office/powerpoint/2010/main" val="1986171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9F6DA-67A9-4DB9-968C-07F50F672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Profiles Profiles server false | Automobile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65F19-BBFD-49D9-BCEC-82C6647CF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1932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1918321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0810177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8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this is an 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663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151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57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 and 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41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407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BloomHolding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518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01688-3FD2-4A5A-96A2-6694802823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</p:spTree>
    <p:extLst>
      <p:ext uri="{BB962C8B-B14F-4D97-AF65-F5344CB8AC3E}">
        <p14:creationId xmlns:p14="http://schemas.microsoft.com/office/powerpoint/2010/main" val="35072779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F2F5-60F0-4D36-BC31-9E5A8A622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Profiles Profiles | Automobile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2551FB-290C-41CA-B8B7-DA05200EB1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0062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98573918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3425550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4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791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 and Clothing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876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For testing purposes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069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this is an appendix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206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BloomHolding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test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39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9440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41A04-3B03-4872-BE0E-B9C3BA7F40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11/28/2018 - 11/28/2018</a:t>
            </a:r>
          </a:p>
        </p:txBody>
      </p:sp>
    </p:spTree>
    <p:extLst>
      <p:ext uri="{BB962C8B-B14F-4D97-AF65-F5344CB8AC3E}">
        <p14:creationId xmlns:p14="http://schemas.microsoft.com/office/powerpoint/2010/main" val="937109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44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Competitive Benchmarking</vt:lpstr>
      <vt:lpstr>Youtube Key Metrics Table | Hasibullah Sahibzada</vt:lpstr>
      <vt:lpstr>Profiles Profiles server false | Automobile</vt:lpstr>
      <vt:lpstr>Profiles Profiles | Automobile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Competitive Benchmarking</dc:title>
  <dc:creator>Administrator</dc:creator>
  <cp:lastModifiedBy>Administrator</cp:lastModifiedBy>
  <cp:revision>1</cp:revision>
  <dcterms:created xsi:type="dcterms:W3CDTF">2018-12-17T15:39:06Z</dcterms:created>
  <dcterms:modified xsi:type="dcterms:W3CDTF">2018-12-17T15:39:10Z</dcterms:modified>
</cp:coreProperties>
</file>