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04-4CED-87D8-A36B21C1A0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04-4CED-87D8-A36B21C1A0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0.38202247233129999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04-4CED-87D8-A36B21C1A0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404-4CED-87D8-A36B21C1A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266464"/>
        <c:axId val="250266792"/>
      </c:lineChart>
      <c:dateAx>
        <c:axId val="250266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66792"/>
        <c:crosses val="autoZero"/>
        <c:auto val="1"/>
        <c:lblOffset val="100"/>
        <c:baseTimeUnit val="days"/>
      </c:dateAx>
      <c:valAx>
        <c:axId val="25026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6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2.1504635677030998E-2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20-4A05-A2CA-E47C47773E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20-4A05-A2CA-E47C47773E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20-4A05-A2CA-E47C47773E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20-4A05-A2CA-E47C47773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674920"/>
        <c:axId val="250267120"/>
      </c:barChart>
      <c:catAx>
        <c:axId val="25467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67120"/>
        <c:crosses val="autoZero"/>
        <c:auto val="1"/>
        <c:lblAlgn val="ctr"/>
        <c:lblOffset val="100"/>
        <c:noMultiLvlLbl val="0"/>
      </c:catAx>
      <c:valAx>
        <c:axId val="25026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7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BMW this is an appendix</c:v>
                </c:pt>
                <c:pt idx="1">
                  <c:v>Audi USA</c:v>
                </c:pt>
                <c:pt idx="2">
                  <c:v>Germany and Clothing</c:v>
                </c:pt>
                <c:pt idx="3">
                  <c:v>For testing purposes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4-4446-9B68-BA3A9B684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218296"/>
        <c:axId val="305112800"/>
      </c:barChart>
      <c:catAx>
        <c:axId val="30021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112800"/>
        <c:crosses val="autoZero"/>
        <c:auto val="1"/>
        <c:lblAlgn val="ctr"/>
        <c:lblOffset val="100"/>
        <c:noMultiLvlLbl val="0"/>
      </c:catAx>
      <c:valAx>
        <c:axId val="30511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1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FE42F-6D86-424B-960E-31984343C6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6A675C-2D92-49A5-90C1-7FA689AC11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67116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304F-292D-4D7F-BB5A-10030F13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DE3311-FDD1-4DF6-85C2-BA9E47AE2E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7094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9A334-A49A-44F8-B6E6-DC54559FD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11/28/2018 - 11/28/2018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FA202-72DC-4E09-81D9-C31EBF4E2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82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F0E23-DC8D-4CC8-A50A-264B78C3C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DDD298-D763-4F66-B690-D80BB5C7AE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279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08EE3-BE47-4A82-AF33-11F9B6520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11/28/2018 - 11/28/2018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8A88E-94B0-44B3-8C72-2CFE4694E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093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CDB56-7C03-422D-8DD0-C59B11DBA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Automobile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09337-A955-45CB-9E60-3791B737B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4893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89123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5023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674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417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204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312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5398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91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446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370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8426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899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001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742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60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93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8416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820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0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BMW this is an appendix - 2018-11-28 17:00:00 </a:t>
                      </a:r>
                      <a:r>
                        <a:rPr lang="en-US" sz="1000"/>
                        <a:t> 
 Tempting sportiness meets open-top driving experience. The all-new BMW 8 Series Convertible.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https://scontent.xx.fbcdn.net/v/t1.0-9/s720x720/47093774_10157117604712269_5254366894328119296_o.jpg?_nc_cat=105&amp;_nc_ht=scontent.xx&amp;oh=5a957d809d260c055a824d00fc488434&amp;oe=5C98D12C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51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BMW this is an appendix - 2018-11-28 10:00:00 </a:t>
                      </a:r>
                      <a:r>
                        <a:rPr lang="en-US" sz="1000"/>
                        <a:t> 
 New horizons of boundless driving pleasure The BMW 2 Series Convertible.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https://scontent.xx.fbcdn.net/v/t1.0-9/s720x720/46856082_10157116977187269_1197513049074827264_o.jpg?_nc_cat=107&amp;_nc_ht=scontent.xx&amp;oh=df62ba9f0f8a66e7b1a95f31927d4c62&amp;oe=5CA4FC4B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069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1E9FD-257C-4DBE-884F-340FD10C4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11/28/2018 - 11/28/2018</a:t>
            </a:r>
          </a:p>
        </p:txBody>
      </p:sp>
    </p:spTree>
    <p:extLst>
      <p:ext uri="{BB962C8B-B14F-4D97-AF65-F5344CB8AC3E}">
        <p14:creationId xmlns:p14="http://schemas.microsoft.com/office/powerpoint/2010/main" val="3030699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A00DD-E11B-4875-8943-7DF9160C5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8BA9C3-54E4-4507-A5B1-C8A83EBD0F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3929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F9770-9787-445F-91BF-FD12912AC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11/28/2018 - 11/28/2018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F084A-7982-4EA2-9553-C5EF7CE6D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981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212</Words>
  <Application>Microsoft Office PowerPoint</Application>
  <PresentationFormat>On-screen Show (4:3)</PresentationFormat>
  <Paragraphs>67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Content Optimization Benchmark</vt:lpstr>
      <vt:lpstr>Facebook Own Posts | Automobile</vt:lpstr>
      <vt:lpstr>Facebook Interaction Rate By Post Type | Automobile</vt:lpstr>
      <vt:lpstr>Facebook Own Posts Table | Automobile</vt:lpstr>
      <vt:lpstr>Facebook Own Posts App Usage |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2018-12-17T15:23:47Z</dcterms:created>
  <dcterms:modified xsi:type="dcterms:W3CDTF">2018-12-17T15:25:08Z</dcterms:modified>
</cp:coreProperties>
</file>