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quintly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strRef>
              <c:f>Sheet1!$A$2:$A$8</c:f>
              <c:strCache>
                <c:ptCount val="7"/>
                <c:pt idx="0">
                  <c:v>30.11.2018</c:v>
                </c:pt>
                <c:pt idx="1">
                  <c:v>01.12.2018</c:v>
                </c:pt>
                <c:pt idx="2">
                  <c:v>02.12.2018</c:v>
                </c:pt>
                <c:pt idx="3">
                  <c:v>03.12.2018</c:v>
                </c:pt>
                <c:pt idx="4">
                  <c:v>04.12.2018</c:v>
                </c:pt>
                <c:pt idx="5">
                  <c:v>05.12.2018</c:v>
                </c:pt>
                <c:pt idx="6">
                  <c:v>06.12.2018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115</c:v>
                </c:pt>
                <c:pt idx="1">
                  <c:v>37</c:v>
                </c:pt>
                <c:pt idx="2">
                  <c:v>39</c:v>
                </c:pt>
                <c:pt idx="3">
                  <c:v>16</c:v>
                </c:pt>
                <c:pt idx="4">
                  <c:v>417</c:v>
                </c:pt>
                <c:pt idx="5">
                  <c:v>295</c:v>
                </c:pt>
                <c:pt idx="6">
                  <c:v>239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02A-4D83-AFA9-ABAEB1B3D6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61192864"/>
        <c:axId val="261188272"/>
      </c:areaChart>
      <c:catAx>
        <c:axId val="2611928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1188272"/>
        <c:crosses val="autoZero"/>
        <c:auto val="1"/>
        <c:lblAlgn val="ctr"/>
        <c:lblOffset val="100"/>
        <c:noMultiLvlLbl val="0"/>
      </c:catAx>
      <c:valAx>
        <c:axId val="261188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1192864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3026CC-B5C0-488F-8D9F-65C9C95153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Reach | quintly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BF6DE30-DA71-4E4E-BC9A-F031F4A0182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039094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107F98-4D78-4614-A820-28F2569B70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30.11.2018 - 06.12.2018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900385-4964-4EED-972A-5FC9ADFFD9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857178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Reach | quintly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Reach | quintly</dc:title>
  <dc:creator>Administrator</dc:creator>
  <cp:lastModifiedBy>Administrator</cp:lastModifiedBy>
  <cp:revision>1</cp:revision>
  <dcterms:created xsi:type="dcterms:W3CDTF">2018-12-07T16:24:05Z</dcterms:created>
  <dcterms:modified xsi:type="dcterms:W3CDTF">2018-12-07T16:24:09Z</dcterms:modified>
</cp:coreProperties>
</file>