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115</c:v>
                </c:pt>
                <c:pt idx="1">
                  <c:v>37</c:v>
                </c:pt>
                <c:pt idx="2">
                  <c:v>39</c:v>
                </c:pt>
                <c:pt idx="3">
                  <c:v>16</c:v>
                </c:pt>
                <c:pt idx="4">
                  <c:v>417</c:v>
                </c:pt>
                <c:pt idx="5">
                  <c:v>295</c:v>
                </c:pt>
                <c:pt idx="6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F6-457E-B229-71A2A6543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012688"/>
        <c:axId val="183010720"/>
      </c:areaChart>
      <c:catAx>
        <c:axId val="183012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10720"/>
        <c:crosses val="autoZero"/>
        <c:auto val="1"/>
        <c:lblAlgn val="ctr"/>
        <c:lblOffset val="100"/>
        <c:noMultiLvlLbl val="0"/>
      </c:catAx>
      <c:valAx>
        <c:axId val="18301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126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C2780-2AD3-4F85-ABE7-467A5C30E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1855C2-094D-4F66-9983-709AE099C8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5752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8AB11-21C2-48BF-B9B4-FA5D7C4152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BC7A5-2FC4-4C07-A578-334FBB6C3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5658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| quintly</dc:title>
  <dc:creator>Administrator</dc:creator>
  <cp:lastModifiedBy>Administrator</cp:lastModifiedBy>
  <cp:revision>1</cp:revision>
  <dcterms:created xsi:type="dcterms:W3CDTF">2018-12-07T16:23:35Z</dcterms:created>
  <dcterms:modified xsi:type="dcterms:W3CDTF">2018-12-07T16:23:46Z</dcterms:modified>
</cp:coreProperties>
</file>