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115</c:v>
                </c:pt>
                <c:pt idx="1">
                  <c:v>37</c:v>
                </c:pt>
                <c:pt idx="2">
                  <c:v>39</c:v>
                </c:pt>
                <c:pt idx="3">
                  <c:v>16</c:v>
                </c:pt>
                <c:pt idx="4">
                  <c:v>417</c:v>
                </c:pt>
                <c:pt idx="5">
                  <c:v>295</c:v>
                </c:pt>
                <c:pt idx="6">
                  <c:v>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D9-41B0-8419-2221F434CE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1012816"/>
        <c:axId val="172252656"/>
      </c:areaChart>
      <c:catAx>
        <c:axId val="251012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252656"/>
        <c:crosses val="autoZero"/>
        <c:auto val="1"/>
        <c:lblAlgn val="ctr"/>
        <c:lblOffset val="100"/>
        <c:noMultiLvlLbl val="0"/>
      </c:catAx>
      <c:valAx>
        <c:axId val="17225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01281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D2-4177-A14E-FA0F7594F6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FD2-4177-A14E-FA0F7594F6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Audi USA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FD2-4177-A14E-FA0F7594F6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FD2-4177-A14E-FA0F7594F64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FD2-4177-A14E-FA0F7594F64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Groupe Renault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FD2-4177-A14E-FA0F7594F6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770376"/>
        <c:axId val="357770048"/>
      </c:lineChart>
      <c:catAx>
        <c:axId val="357770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770048"/>
        <c:crosses val="autoZero"/>
        <c:auto val="1"/>
        <c:lblAlgn val="ctr"/>
        <c:lblOffset val="100"/>
        <c:noMultiLvlLbl val="0"/>
      </c:catAx>
      <c:valAx>
        <c:axId val="357770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770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New divided by Old Organic Post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quintly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AD-49C0-99F4-C8A00B6BD8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527560"/>
        <c:axId val="350526576"/>
      </c:barChart>
      <c:catAx>
        <c:axId val="350527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26576"/>
        <c:crosses val="autoZero"/>
        <c:auto val="1"/>
        <c:lblAlgn val="ctr"/>
        <c:lblOffset val="100"/>
        <c:noMultiLvlLbl val="0"/>
      </c:catAx>
      <c:valAx>
        <c:axId val="35052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27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616AC-A933-4250-8207-007D2C73D9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600A87-7D90-4925-81E4-9BC62DB8E3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4180250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23A94-D58E-4FD9-A5E3-F731671DD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405A1C-D5E4-4F85-A4B2-B66845448B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68292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BF24F-8C6E-4E65-8536-708EB9A11C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1780B-891C-4BD1-9053-6A4FB9E80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707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72C12-E4E1-4E50-A04A-670132864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D98EBE-CDBE-4869-8F60-D81C5BD527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6297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50529930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610113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922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1628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7891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4777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0606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7318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76260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12148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7814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0492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6797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5827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5608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9450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1397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988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1313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1976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524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5637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02542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22505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5348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2106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1186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6688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007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F14B76-8684-4432-AB77-9B7F9A49B6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</p:spTree>
    <p:extLst>
      <p:ext uri="{BB962C8B-B14F-4D97-AF65-F5344CB8AC3E}">
        <p14:creationId xmlns:p14="http://schemas.microsoft.com/office/powerpoint/2010/main" val="184822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541CA-9C1B-4C6E-8148-AB3E2B9EA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1A9803-23E3-46B9-B910-629FB82469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5006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81249353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228085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838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7649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22185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78788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3146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0350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2510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3237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12165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4211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8340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8086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05916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6046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2387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7721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7752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281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8261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60349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69451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29475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0988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5006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3394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9847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277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quintly - 2018-12-06 14:34:24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aktuelle Gastbeitrag bei allfacebook.de zu unseren Highlights der Instagram-Studie: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https://external.xx.fbcdn.net/safe_image.php?d=AQC6pDTPDVYG98Ft&amp;w=720&amp;h=720&amp;url=https%3A%2F%2Fallfacebook.de%2Fwp-content%2Fuploads%2F2018%2F12%2Flearnings-ig-titel.jpg&amp;cfs=1&amp;_nc_hash=AQDqQSLyDYVmg-v7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 - Living In: Austria, Switzerland, 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663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3F927E-A13B-4C69-9E5B-561E2F2E8D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</p:spTree>
    <p:extLst>
      <p:ext uri="{BB962C8B-B14F-4D97-AF65-F5344CB8AC3E}">
        <p14:creationId xmlns:p14="http://schemas.microsoft.com/office/powerpoint/2010/main" val="2755906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6D7BF-9A9B-4073-9AD9-7AF717202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0C07BB-21B3-44F8-BD97-3481FCDC74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493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96256795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872797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5651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7015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4035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1274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35360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4145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19864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17733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8245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153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5468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7249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0615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5401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806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58867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4976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2369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55985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5155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88757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8158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9937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36519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1859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093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quintly - 2018-12-05 16:51:48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Collabary by Zalando presents some new Instagram features that will enhance users' shopping experience.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ArHc0qSAVHnrW2&amp;w=720&amp;h=720&amp;url=https%3A%2F%2Fwww.collabary.com%2Fwp-content%2Fuploads%2F2018%2F12%2Ffreestocks-org-187367-unsplash.jpg&amp;cfs=1&amp;sx=1339&amp;sy=0&amp;sw=3457&amp;sh=3457&amp;_nc_hash=AQBpi_4q8QEB3Pb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319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2F80B6-DB5D-46AD-9057-9BE1F8E3C2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</p:spTree>
    <p:extLst>
      <p:ext uri="{BB962C8B-B14F-4D97-AF65-F5344CB8AC3E}">
        <p14:creationId xmlns:p14="http://schemas.microsoft.com/office/powerpoint/2010/main" val="1158482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403EC-6A20-4EE6-836A-18720DF49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FC46F7-5272-441A-8D01-582A66766C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73019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65012392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110522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9394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0966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99979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0379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51561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2798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7830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86527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60761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5298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147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9715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78365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9894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5773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7893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97779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1158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4298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5724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9883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752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3139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67176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30251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3265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346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quintly - 2018-12-04 14:14:47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Almost 32% of all analyzed posts on Instagram have over 300 characters in their post description. Find out more interesting statistics in our new Instagram Study: https://info.quintly.com/instagram-study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https://scontent.xx.fbcdn.net/v/t1.0-9/s720x720/47576723_2435427656499884_4157957379696099328_o.png?_nc_cat=100&amp;_nc_ht=scontent.xx&amp;oh=b9d7cd4259557ade849a5482baf57436&amp;oe=5C6603F3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727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23CD4D-A245-4978-A10E-87C401A4B5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</p:spTree>
    <p:extLst>
      <p:ext uri="{BB962C8B-B14F-4D97-AF65-F5344CB8AC3E}">
        <p14:creationId xmlns:p14="http://schemas.microsoft.com/office/powerpoint/2010/main" val="772853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A5D4D-5834-4C35-8828-3AF3E657F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29CEAE-7432-4ABF-8716-1365806C07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3027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2E1F2-65A2-49B0-98C1-42F5D9EF65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E590F-18A8-4028-8E5B-E5681E02A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584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C99B9-08FE-4F4C-9B25-3379F178C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New vs. Old Organic Post Reach (entered screen vs. served)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543360-C344-4B26-8B09-DFBE438D40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25500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4CA77-5409-4CE7-AD9F-DDE8ECEBCD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8CF9B8-D188-46FD-9011-0680DE12F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0493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579</Words>
  <Application>Microsoft Office PowerPoint</Application>
  <PresentationFormat>On-screen Show (4:3)</PresentationFormat>
  <Paragraphs>212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Test</vt:lpstr>
      <vt:lpstr>Reach | quintly</vt:lpstr>
      <vt:lpstr>Facebook Own Posts Table | All Pages - 1 of 4</vt:lpstr>
      <vt:lpstr>Facebook Own Posts Table | All Pages - 2 of 4</vt:lpstr>
      <vt:lpstr>Facebook Own Posts Table | All Pages - 3 of 4</vt:lpstr>
      <vt:lpstr>Facebook Own Posts Table | All Pages - 4 of 4</vt:lpstr>
      <vt:lpstr>Facebook Own Posts | All Pages</vt:lpstr>
      <vt:lpstr>Facebook New vs. Old Organic Post Reach (entered screen vs. served)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Administrator</dc:creator>
  <cp:lastModifiedBy>Administrator</cp:lastModifiedBy>
  <cp:revision>1</cp:revision>
  <dcterms:created xsi:type="dcterms:W3CDTF">2018-12-07T16:18:45Z</dcterms:created>
  <dcterms:modified xsi:type="dcterms:W3CDTF">2018-12-07T16:19:13Z</dcterms:modified>
</cp:coreProperties>
</file>