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115</c:v>
                </c:pt>
                <c:pt idx="1">
                  <c:v>37</c:v>
                </c:pt>
                <c:pt idx="2">
                  <c:v>39</c:v>
                </c:pt>
                <c:pt idx="3">
                  <c:v>16</c:v>
                </c:pt>
                <c:pt idx="4">
                  <c:v>417</c:v>
                </c:pt>
                <c:pt idx="5">
                  <c:v>295</c:v>
                </c:pt>
                <c:pt idx="6">
                  <c:v>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86-4020-BB98-224DFCB7A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1856504"/>
        <c:axId val="185468104"/>
      </c:areaChart>
      <c:catAx>
        <c:axId val="261856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468104"/>
        <c:crosses val="autoZero"/>
        <c:auto val="1"/>
        <c:lblAlgn val="ctr"/>
        <c:lblOffset val="100"/>
        <c:noMultiLvlLbl val="0"/>
      </c:catAx>
      <c:valAx>
        <c:axId val="18546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8565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4E-4F14-A4F2-749EDE3ABC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4E-4F14-A4F2-749EDE3ABC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4E-4F14-A4F2-749EDE3ABC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F4E-4F14-A4F2-749EDE3ABC6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F4E-4F14-A4F2-749EDE3ABC6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Groupe Renault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30.11.2018</c:v>
                </c:pt>
                <c:pt idx="1">
                  <c:v>01.12.2018</c:v>
                </c:pt>
                <c:pt idx="2">
                  <c:v>02.12.2018</c:v>
                </c:pt>
                <c:pt idx="3">
                  <c:v>03.12.2018</c:v>
                </c:pt>
                <c:pt idx="4">
                  <c:v>04.12.2018</c:v>
                </c:pt>
                <c:pt idx="5">
                  <c:v>05.12.2018</c:v>
                </c:pt>
                <c:pt idx="6">
                  <c:v>06.12.2018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F4E-4F14-A4F2-749EDE3ABC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5025616"/>
        <c:axId val="365028568"/>
      </c:lineChart>
      <c:catAx>
        <c:axId val="36502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8568"/>
        <c:crosses val="autoZero"/>
        <c:auto val="1"/>
        <c:lblAlgn val="ctr"/>
        <c:lblOffset val="100"/>
        <c:noMultiLvlLbl val="0"/>
      </c:catAx>
      <c:valAx>
        <c:axId val="36502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502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divided by Old Organic Post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8-4B46-A1EB-80AE97DFC1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692600"/>
        <c:axId val="372698832"/>
      </c:barChart>
      <c:catAx>
        <c:axId val="37269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98832"/>
        <c:crosses val="autoZero"/>
        <c:auto val="1"/>
        <c:lblAlgn val="ctr"/>
        <c:lblOffset val="100"/>
        <c:noMultiLvlLbl val="0"/>
      </c:catAx>
      <c:valAx>
        <c:axId val="372698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69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D077A-59D4-43C0-8B20-C6ADDB1EF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472165-F155-48EA-8746-38AC47FF78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791044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77558-3A87-4A30-AF66-39EB58348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B4C68F-BB9A-427B-8A5E-316CAE8B84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92813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4DB6A-7B55-43E5-9D85-CA5DF2293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33086-796E-4D60-AADD-113E42ACA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981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727F-2A59-4614-B5C2-B6C65255E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543607-3D50-4C48-848F-C3D08DECA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7417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110761914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928697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7738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4016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6089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062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0345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088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0573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399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202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2742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0674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603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05266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5234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54502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903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323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294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3468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202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5656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3311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3260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888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4576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2953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144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0F9E3-AAF8-4C07-A457-89246F0C1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4191839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279E5-9342-44F0-A5DB-14DC5E54B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57ADDE-58E0-4752-A64F-19C64CB99A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070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166893250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240907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874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4621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2657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147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7194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5933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5249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15241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7135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0446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0204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652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7271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496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87528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6876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391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72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671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9473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6834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33966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581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4920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6261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5324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45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- 2018-12-06 14:34:24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aktuelle Gastbeitrag bei allfacebook.de zu unseren Highlights der Instagram-Studie: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https://external.xx.fbcdn.net/safe_image.php?d=AQC6pDTPDVYG98Ft&amp;w=720&amp;h=720&amp;url=https%3A%2F%2Fallfacebook.de%2Fwp-content%2Fuploads%2F2018%2F12%2Flearnings-ig-titel.jpg&amp;cfs=1&amp;_nc_hash=AQDqQSLyDYVmg-v7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Location - Living In: Austria, Switzerland, 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79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C1C08-FB36-474B-B7D4-AC3D1306F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524187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0E79A-2E8D-4B27-835C-BD1B6BF1A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C6AEC8-E357-4089-9953-845AF51CEB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95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810367917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3563212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06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953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6355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6298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0400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601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7301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8522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166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9939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5743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9350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5097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922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72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730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721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37504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18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1585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9983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357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9098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649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305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0260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79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- 2018-12-05 16:51:48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Collabary by Zalando presents some new Instagram features that will enhance users' shopping experience.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rHc0qSAVHnrW2&amp;w=720&amp;h=720&amp;url=https%3A%2F%2Fwww.collabary.com%2Fwp-content%2Fuploads%2F2018%2F12%2Ffreestocks-org-187367-unsplash.jpg&amp;cfs=1&amp;sx=1339&amp;sy=0&amp;sw=3457&amp;sh=3457&amp;_nc_hash=AQBpi_4q8QEB3P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7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0E583-E70D-44B5-BD20-068F06370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2812064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D729-39FD-444A-AF84-D414F2B46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1914F6-758C-4A0D-9B2A-3E86B1FBF1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2114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4">
                  <a:extLst>
                    <a:ext uri="{9D8B030D-6E8A-4147-A177-3AD203B41FA5}">
                      <a16:colId xmlns:a16="http://schemas.microsoft.com/office/drawing/2014/main" val="3844418546"/>
                    </a:ext>
                  </a:extLst>
                </a:gridCol>
                <a:gridCol w="822959">
                  <a:extLst>
                    <a:ext uri="{9D8B030D-6E8A-4147-A177-3AD203B41FA5}">
                      <a16:colId xmlns:a16="http://schemas.microsoft.com/office/drawing/2014/main" val="1628342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6171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3162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905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0565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8138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1735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4601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0512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4268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110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7467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908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557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1674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951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036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7518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025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6851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260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6928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356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78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6034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220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784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914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quintly - 2018-12-04 14:14:47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Almost 32% of all analyzed posts on Instagram have over 300 characters in their post description. Find out more interesting statistics in our new Instagram Study: https://info.quintly.com/instagram-study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https://scontent.xx.fbcdn.net/v/t1.0-9/s720x720/47576723_2435427656499884_4157957379696099328_o.png?_nc_cat=100&amp;_nc_ht=scontent.xx&amp;oh=b9d7cd4259557ade849a5482baf57436&amp;oe=5C6603F3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47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4AA1F8-821E-45E6-B3DC-8260BB431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</p:spTree>
    <p:extLst>
      <p:ext uri="{BB962C8B-B14F-4D97-AF65-F5344CB8AC3E}">
        <p14:creationId xmlns:p14="http://schemas.microsoft.com/office/powerpoint/2010/main" val="127163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C3E70-791A-4D3D-9BA0-A3036AD94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322F14-9B22-47E0-BEA1-6196D9C82E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7577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2542F3-8500-48D9-ACEE-CF8076A7B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C807C-72B8-46CE-9257-CBD28046C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782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A1832-34B3-4BCC-AC26-84979B9E5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(entered screen vs. served)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6F42DD-EA6F-4CC7-B1E2-15B22F627E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1543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1BEA8-0BE9-494D-B772-E510C8653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30.11.2018 - 06.12.2018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A0F8A-CDE4-436F-B40A-A98C69F0A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8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579</Words>
  <Application>Microsoft Office PowerPoint</Application>
  <PresentationFormat>On-screen Show (4:3)</PresentationFormat>
  <Paragraphs>212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Test</vt:lpstr>
      <vt:lpstr>Reach | quintly</vt:lpstr>
      <vt:lpstr>Facebook Own Posts Table | All Pages - 1 of 4</vt:lpstr>
      <vt:lpstr>Facebook Own Posts Table | All Pages - 2 of 4</vt:lpstr>
      <vt:lpstr>Facebook Own Posts Table | All Pages - 3 of 4</vt:lpstr>
      <vt:lpstr>Facebook Own Posts Table | All Pages - 4 of 4</vt:lpstr>
      <vt:lpstr>Facebook Own Posts | All Pages</vt:lpstr>
      <vt:lpstr>Facebook New vs. Old Organic Post Reach (entered screen vs. served)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Administrator</dc:creator>
  <cp:lastModifiedBy>Administrator</cp:lastModifiedBy>
  <cp:revision>1</cp:revision>
  <dcterms:created xsi:type="dcterms:W3CDTF">2018-12-07T16:07:39Z</dcterms:created>
  <dcterms:modified xsi:type="dcterms:W3CDTF">2018-12-07T16:08:05Z</dcterms:modified>
</cp:coreProperties>
</file>