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115</c:v>
                </c:pt>
                <c:pt idx="1">
                  <c:v>37</c:v>
                </c:pt>
                <c:pt idx="2">
                  <c:v>39</c:v>
                </c:pt>
                <c:pt idx="3">
                  <c:v>16</c:v>
                </c:pt>
                <c:pt idx="4">
                  <c:v>417</c:v>
                </c:pt>
                <c:pt idx="5">
                  <c:v>295</c:v>
                </c:pt>
                <c:pt idx="6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73-46B3-92A0-0939741087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9500240"/>
        <c:axId val="309501880"/>
      </c:areaChart>
      <c:catAx>
        <c:axId val="309500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01880"/>
        <c:crosses val="autoZero"/>
        <c:auto val="1"/>
        <c:lblAlgn val="ctr"/>
        <c:lblOffset val="100"/>
        <c:noMultiLvlLbl val="0"/>
      </c:catAx>
      <c:valAx>
        <c:axId val="30950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002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65-480F-8DE8-5199DDD05F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65-480F-8DE8-5199DDD05F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65-480F-8DE8-5199DDD05F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65-480F-8DE8-5199DDD05F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165-480F-8DE8-5199DDD05F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Groupe Renault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165-480F-8DE8-5199DDD05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480696"/>
        <c:axId val="352478728"/>
      </c:lineChart>
      <c:catAx>
        <c:axId val="35248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78728"/>
        <c:crosses val="autoZero"/>
        <c:auto val="1"/>
        <c:lblAlgn val="ctr"/>
        <c:lblOffset val="100"/>
        <c:noMultiLvlLbl val="0"/>
      </c:catAx>
      <c:valAx>
        <c:axId val="35247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8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divided by Old Organic Post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7D-481B-BF3F-F20652B63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406224"/>
        <c:axId val="361409832"/>
      </c:barChart>
      <c:catAx>
        <c:axId val="36140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09832"/>
        <c:crosses val="autoZero"/>
        <c:auto val="1"/>
        <c:lblAlgn val="ctr"/>
        <c:lblOffset val="100"/>
        <c:noMultiLvlLbl val="0"/>
      </c:catAx>
      <c:valAx>
        <c:axId val="36140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0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24.449339207047998</c:v>
                </c:pt>
                <c:pt idx="1">
                  <c:v>42.5</c:v>
                </c:pt>
                <c:pt idx="2">
                  <c:v>60.344827586207003</c:v>
                </c:pt>
                <c:pt idx="3">
                  <c:v>300</c:v>
                </c:pt>
                <c:pt idx="4">
                  <c:v>53.376623376623002</c:v>
                </c:pt>
                <c:pt idx="5">
                  <c:v>46.644844517185</c:v>
                </c:pt>
                <c:pt idx="6">
                  <c:v>54.128440366972001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DC-4E55-B1E6-D7A9E49F4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401304"/>
        <c:axId val="361400320"/>
      </c:lineChart>
      <c:catAx>
        <c:axId val="36140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00320"/>
        <c:crosses val="autoZero"/>
        <c:auto val="1"/>
        <c:lblAlgn val="ctr"/>
        <c:lblOffset val="100"/>
        <c:noMultiLvlLbl val="0"/>
      </c:catAx>
      <c:valAx>
        <c:axId val="36140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40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DF-4317-BDBE-4672CBDA1F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DF-4317-BDBE-4672CBDA1F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DF-4317-BDBE-4672CBDA1FC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FDF-4317-BDBE-4672CBDA1FC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FDF-4317-BDBE-4672CBDA1FC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Groupe Renault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FDF-4317-BDBE-4672CBDA1F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50880"/>
        <c:axId val="345641368"/>
      </c:lineChart>
      <c:catAx>
        <c:axId val="34565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41368"/>
        <c:crosses val="autoZero"/>
        <c:auto val="1"/>
        <c:lblAlgn val="ctr"/>
        <c:lblOffset val="100"/>
        <c:noMultiLvlLbl val="0"/>
      </c:catAx>
      <c:valAx>
        <c:axId val="345641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5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297C7-4E71-43A8-8AF0-DC497C5E14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1339A-8942-4E24-9C50-4F93F84EB5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4061959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EB51A-9447-4174-A830-2556441B8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A368E0-786B-497B-8778-B5AD66A4C9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6481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124C8-65C9-41F5-9D24-B3C349CC0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4C2D7-A9E8-4CD4-A544-E54C28E3C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401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9F191-BE45-485D-8BAA-AA4C4698A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A51F97-3522-46C8-A594-0BD13FC765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4552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93783863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60413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0155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923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980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520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1255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3790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8940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4538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060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9694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8235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1807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2887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8629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848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934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648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5570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7655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247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44444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9480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0288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088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1982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6509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66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43373-7ACB-4516-903F-2776AE85E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3914151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1202D-9C96-4FD7-A2CB-0586ACAE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E9B884-560A-49E2-A46C-40D321A7BC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0639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54872091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330818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217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8744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680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0793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6924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6504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9057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276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9762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3298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76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717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138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4421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3735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04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493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4702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4642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963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3807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071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5725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0218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4692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84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012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- 2018-12-06 14:34:24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aktuelle Gastbeitrag bei allfacebook.de zu unseren Highlights der Instagram-Studie: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https://external.xx.fbcdn.net/safe_image.php?d=AQC6pDTPDVYG98Ft&amp;w=720&amp;h=720&amp;url=https%3A%2F%2Fallfacebook.de%2Fwp-content%2Fuploads%2F2018%2F12%2Flearnings-ig-titel.jpg&amp;cfs=1&amp;_nc_hash=AQDqQSLyDYVmg-v7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Austria, Switzerland, 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384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FF74E-6D8E-47D0-B4A9-58406F251E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1585293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A34AB-50B2-4065-8A02-8F164D5CC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ED94A4-63E0-4420-A7E0-F3B25CEC49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770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5155244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744902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860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9640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325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55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2758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6485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8739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574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1609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788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758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47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445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6739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8902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072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940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2193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3109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5302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2216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2990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4304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509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211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4262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04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- 2018-12-05 16:51:48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Collabary by Zalando presents some new Instagram features that will enhance users' shopping experience.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rHc0qSAVHnrW2&amp;w=720&amp;h=720&amp;url=https%3A%2F%2Fwww.collabary.com%2Fwp-content%2Fuploads%2F2018%2F12%2Ffreestocks-org-187367-unsplash.jpg&amp;cfs=1&amp;sx=1339&amp;sy=0&amp;sw=3457&amp;sh=3457&amp;_nc_hash=AQBpi_4q8QEB3P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7531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D7189-0A6E-4305-8AEC-77B359D8B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4292294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7BEC2-B58D-46C5-A134-E3C43CC2E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FAC29A-FC6F-4C35-B39B-F4A08AD26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3901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793045605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39698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617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1414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09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7127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7881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2651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3516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1275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1134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5415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135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0573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3574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552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8238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3132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9457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3453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707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7267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3787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8921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6990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667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746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4714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53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- 2018-12-04 14:14:47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Almost 32% of all analyzed posts on Instagram have over 300 characters in their post description. Find out more interesting statistics in our new Instagram Study: https://info.quintly.com/instagram-study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https://scontent.xx.fbcdn.net/v/t1.0-9/s720x720/47576723_2435427656499884_4157957379696099328_o.png?_nc_cat=100&amp;_nc_ht=scontent.xx&amp;oh=b9d7cd4259557ade849a5482baf57436&amp;oe=5C6603F3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647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0A7A5-243D-43B5-BF87-BDAB9346D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4218454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0B5E1-7CEE-44D2-BA01-D71D0B901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CCBE05-4D76-4345-BDA0-A2669915C5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146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7AC48-8C12-4C03-B609-BAE8391938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3A05A-D679-4649-AE79-76C76E458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4084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B4621-8C52-4C75-BAD6-B06E4C331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New vs. Old Organic Post Reach (entered screen vs. served)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746BC1-373E-402C-B916-7BF99C25E5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9791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0C2C0F-0A8B-4BBA-8A90-E66A7CD45C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DEDCD-D95C-49FE-A58F-CB1E50B7F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425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4187A-D385-4DD1-963E-95A8928DA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New vs. Old Organic Post Reach Development (served vs. entered screen)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41AA9C-0991-4AEE-94FF-95BC706D7B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929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78F0D-F5B8-4E08-84AD-130145203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708A6-6499-45A5-A4F8-8D8374A42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732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6C14D-D419-4C6D-8CCF-D287FD211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882174-F067-47FB-8F85-35DF180D0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9230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92046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3263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7321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934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75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8922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3658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327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522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216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3542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1339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4645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36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0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@MercedesBenz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44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@CocaCola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48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@Audi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65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1765795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068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@Groupe_Renault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70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48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8A7600-430D-49C8-9EA3-D04D054358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4143545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C9E82-2FCC-48F5-A43F-9DA992E1E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6BA86F-855B-4C93-BF9B-6EF118B3AA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8498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D673E-7D9A-47E4-A86D-795B15A44B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BF082-58B5-48C4-92E5-F42DFD151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747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32E1F-661A-4B2F-9778-F134F318C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ECC65B-5DFF-4040-B6C5-2A09751A78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1596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222304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23380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92302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2274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42497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5323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79869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1076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964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07082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10432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339581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26807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18157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81483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6771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65540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37287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69124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49342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98301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89215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8219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08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46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213610808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69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F96BF-3062-4F84-AC56-8FF53C95C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15281372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DC7D2-8C61-4073-8D5D-215075A66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B620F-B90E-49FC-9A88-68C678F436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350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000836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70994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78213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56906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13756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95529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65338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6333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574659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25588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92246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440925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8678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76104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95478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30539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00401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12845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36350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41392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10172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36730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3457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30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565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26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7D341-CBE0-4F42-B5C2-C8651BB8A5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4222583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F54A0-3DF8-40ED-B70D-4030C02CC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ECC4EC-3A75-4AC7-96A2-2EA0DE9F1D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6905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533365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10251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32774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91575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62114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199334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72012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32416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21467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70842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1881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20482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9912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13370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08076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7182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795777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12172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90623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64535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5489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36526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3554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668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20952435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98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Groupe 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248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E7CFDA-500E-4E8D-8965-8E07ECB25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4028792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1056</Words>
  <Application>Microsoft Office PowerPoint</Application>
  <PresentationFormat>On-screen Show (4:3)</PresentationFormat>
  <Paragraphs>531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Test</vt:lpstr>
      <vt:lpstr>Reach | quintly</vt:lpstr>
      <vt:lpstr>Facebook Own Posts Table | All Pages - 1 of 4</vt:lpstr>
      <vt:lpstr>Facebook Own Posts Table | All Pages - 2 of 4</vt:lpstr>
      <vt:lpstr>Facebook Own Posts Table | All Pages - 3 of 4</vt:lpstr>
      <vt:lpstr>Facebook Own Posts Table | All Pages - 4 of 4</vt:lpstr>
      <vt:lpstr>Facebook Own Posts | All Pages</vt:lpstr>
      <vt:lpstr>Facebook New vs. Old Organic Post Reach (entered screen vs. served) | All Pages</vt:lpstr>
      <vt:lpstr>Facebook New vs. Old Organic Post Reach Development (served vs. entered screen) | All Pages</vt:lpstr>
      <vt:lpstr>Twitter Key Metrics Table | All Pages</vt:lpstr>
      <vt:lpstr>Facebook Own Posts | All Pages</vt:lpstr>
      <vt:lpstr>Facebook Key Metrics Table | All Pages - 1 of 3</vt:lpstr>
      <vt:lpstr>Facebook Key Metrics Table | All Pages - 2 of 3</vt:lpstr>
      <vt:lpstr>Facebook Key Metrics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2018-12-07T16:05:43Z</dcterms:created>
  <dcterms:modified xsi:type="dcterms:W3CDTF">2018-12-07T16:06:39Z</dcterms:modified>
</cp:coreProperties>
</file>