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2C6C-4DED-8D93-498BE2342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3516240"/>
        <c:axId val="258901128"/>
      </c:areaChart>
      <c:catAx>
        <c:axId val="25351624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01128"/>
        <c:crosses val="autoZero"/>
        <c:auto val="1"/>
        <c:lblAlgn val="ctr"/>
        <c:lblOffset val="100"/>
        <c:noMultiLvlLbl val="0"/>
      </c:catAx>
      <c:valAx>
        <c:axId val="25890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5162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E1-4969-BA73-ED2D5A52DF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E1-4969-BA73-ED2D5A52DF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E1-4969-BA73-ED2D5A52DFD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E1-4969-BA73-ED2D5A52DFD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AE1-4969-BA73-ED2D5A52DFD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Groupe Renault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AE1-4969-BA73-ED2D5A52DF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839248"/>
        <c:axId val="362742624"/>
      </c:lineChart>
      <c:catAx>
        <c:axId val="36683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742624"/>
        <c:crosses val="autoZero"/>
        <c:auto val="1"/>
        <c:lblAlgn val="ctr"/>
        <c:lblOffset val="100"/>
        <c:noMultiLvlLbl val="0"/>
      </c:catAx>
      <c:valAx>
        <c:axId val="36274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83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New divided by Old Organic Post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quintly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BB-424E-87EF-5108CB84D5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749016"/>
        <c:axId val="376750000"/>
      </c:barChart>
      <c:catAx>
        <c:axId val="376749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750000"/>
        <c:crosses val="autoZero"/>
        <c:auto val="1"/>
        <c:lblAlgn val="ctr"/>
        <c:lblOffset val="100"/>
        <c:noMultiLvlLbl val="0"/>
      </c:catAx>
      <c:valAx>
        <c:axId val="37675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74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2D720-0370-4AFC-B602-47CA1CF2E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3749E3-F9E7-49D3-AAE3-326B5A22BC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2816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44347-6B7B-4FA0-A7B5-AB7513212F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0744A-4664-4C8E-A17E-9EA77E993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873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9074A-BBCA-4F30-A861-023B2CB04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91E3EF-869B-4DA4-9FE4-BCEA1D621D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0743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92973465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068441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4046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146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2329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9518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7915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7710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46408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9756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5604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9807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3491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9245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72131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4513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4582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7860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05865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8002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1668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0827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7664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2165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9556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0426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17876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3999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031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0659B-F0C1-47D8-B4DF-55FE428717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</p:spTree>
    <p:extLst>
      <p:ext uri="{BB962C8B-B14F-4D97-AF65-F5344CB8AC3E}">
        <p14:creationId xmlns:p14="http://schemas.microsoft.com/office/powerpoint/2010/main" val="577037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F21C1-AE8E-4FF9-B52A-89165DC79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268592-5243-4098-9732-C95C4468D5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2521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36962641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128835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2584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5153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43625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8460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9742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1787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0894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0722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94139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4515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2556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1648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3032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6817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6100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4764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460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0811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9954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154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89673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3851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7399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0520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8476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2575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304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quintly - 2018-12-06 14:34:24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aktuelle Gastbeitrag bei allfacebook.de zu unseren Highlights der Instagram-Studie: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https://external.xx.fbcdn.net/safe_image.php?d=AQC6pDTPDVYG98Ft&amp;w=720&amp;h=720&amp;url=https%3A%2F%2Fallfacebook.de%2Fwp-content%2Fuploads%2F2018%2F12%2Flearnings-ig-titel.jpg&amp;cfs=1&amp;_nc_hash=AQDqQSLyDYVmg-v7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Austria, Switzerland, 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652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2B2C7-0A4D-45B5-B385-A984D0A6DA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</p:spTree>
    <p:extLst>
      <p:ext uri="{BB962C8B-B14F-4D97-AF65-F5344CB8AC3E}">
        <p14:creationId xmlns:p14="http://schemas.microsoft.com/office/powerpoint/2010/main" val="4001482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453BF-843B-4626-B14B-0C66A7C5E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2029A8-1BAE-48B8-BB30-875C3D5C6D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8511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91573791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63756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0272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5990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4971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98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6062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9438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9526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4879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5558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4608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0198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6118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40088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2078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5106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4308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4024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7783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4155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9765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88803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4497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9072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1530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0413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0041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480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quintly - 2018-12-05 16:51:48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Collabary by Zalando presents some new Instagram features that will enhance users' shopping experience.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rHc0qSAVHnrW2&amp;w=720&amp;h=720&amp;url=https%3A%2F%2Fwww.collabary.com%2Fwp-content%2Fuploads%2F2018%2F12%2Ffreestocks-org-187367-unsplash.jpg&amp;cfs=1&amp;sx=1339&amp;sy=0&amp;sw=3457&amp;sh=3457&amp;_nc_hash=AQBpi_4q8QEB3P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345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316850-648B-47F4-9912-7CD2E09CFF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</p:spTree>
    <p:extLst>
      <p:ext uri="{BB962C8B-B14F-4D97-AF65-F5344CB8AC3E}">
        <p14:creationId xmlns:p14="http://schemas.microsoft.com/office/powerpoint/2010/main" val="2413491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DC81F-F8F9-4C00-B2C3-B7DC2CEDC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6B5687-D202-4716-B574-43D481C42E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9928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84047378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048609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8640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7589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1397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2003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3876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45571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2141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8390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7820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6944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5798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9173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2727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3584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8048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2413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9742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9974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3496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6070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3398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9871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6902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9671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6569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785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326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quintly - 2018-12-04 14:14:47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Almost 32% of all analyzed posts on Instagram have over 300 characters in their post description. Find out more interesting statistics in our new Instagram Study: https://info.quintly.com/instagram-study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https://scontent.xx.fbcdn.net/v/t1.0-9/s720x720/47576723_2435427656499884_4157957379696099328_o.png?_nc_cat=100&amp;_nc_ht=scontent.xx&amp;oh=b9d7cd4259557ade849a5482baf57436&amp;oe=5C6603F3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731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94FF09-BCE3-4410-BB57-C9869A66A2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</p:spTree>
    <p:extLst>
      <p:ext uri="{BB962C8B-B14F-4D97-AF65-F5344CB8AC3E}">
        <p14:creationId xmlns:p14="http://schemas.microsoft.com/office/powerpoint/2010/main" val="3877155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3D1DD-E127-4DCC-9693-E073D56EA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1D3BE2-F984-4D8A-8FE0-A563CC84B3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9094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47ECB-51EC-44DE-833B-38A622257F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D2EEC-F2C5-4C8C-948C-3D65F3B9B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121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2604C-B320-47A7-8DE1-D8A4EFE7A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New vs. Old Organic Post Reach (entered screen vs. served)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1A6D1D-FF34-4327-8FE4-29781823DB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47982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139B1-D116-4397-86CF-9DE8F68B7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11A37-5DF9-492E-81BC-0EE99F30A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6107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577</Words>
  <Application>Microsoft Office PowerPoint</Application>
  <PresentationFormat>On-screen Show (4:3)</PresentationFormat>
  <Paragraphs>210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Reach | quintly</vt:lpstr>
      <vt:lpstr>Facebook Own Posts Table | All Pages - 1 of 4</vt:lpstr>
      <vt:lpstr>Facebook Own Posts Table | All Pages - 2 of 4</vt:lpstr>
      <vt:lpstr>Facebook Own Posts Table | All Pages - 3 of 4</vt:lpstr>
      <vt:lpstr>Facebook Own Posts Table | All Pages - 4 of 4</vt:lpstr>
      <vt:lpstr>Facebook Own Posts | All Pages</vt:lpstr>
      <vt:lpstr>Facebook New vs. Old Organic Post Reach (entered screen vs. served)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 | quintly</dc:title>
  <dc:creator>Administrator</dc:creator>
  <cp:lastModifiedBy>Administrator</cp:lastModifiedBy>
  <cp:revision>1</cp:revision>
  <dcterms:created xsi:type="dcterms:W3CDTF">2018-12-07T16:05:04Z</dcterms:created>
  <dcterms:modified xsi:type="dcterms:W3CDTF">2018-12-07T16:05:32Z</dcterms:modified>
</cp:coreProperties>
</file>