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30.11.2018</c:v>
                </c:pt>
                <c:pt idx="1">
                  <c:v>01.12.2018</c:v>
                </c:pt>
                <c:pt idx="2">
                  <c:v>02.12.2018</c:v>
                </c:pt>
                <c:pt idx="3">
                  <c:v>03.12.2018</c:v>
                </c:pt>
                <c:pt idx="4">
                  <c:v>04.12.2018</c:v>
                </c:pt>
                <c:pt idx="5">
                  <c:v>05.12.2018</c:v>
                </c:pt>
                <c:pt idx="6">
                  <c:v>06.12.2018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2535</c:v>
                </c:pt>
                <c:pt idx="1">
                  <c:v>2664</c:v>
                </c:pt>
                <c:pt idx="2">
                  <c:v>2738</c:v>
                </c:pt>
                <c:pt idx="3">
                  <c:v>2977</c:v>
                </c:pt>
                <c:pt idx="4">
                  <c:v>6194</c:v>
                </c:pt>
                <c:pt idx="5">
                  <c:v>4514</c:v>
                </c:pt>
                <c:pt idx="6">
                  <c:v>2283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0E4-407F-A70E-0ACCA2BDCBC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30.11.2018</c:v>
                </c:pt>
                <c:pt idx="1">
                  <c:v>01.12.2018</c:v>
                </c:pt>
                <c:pt idx="2">
                  <c:v>02.12.2018</c:v>
                </c:pt>
                <c:pt idx="3">
                  <c:v>03.12.2018</c:v>
                </c:pt>
                <c:pt idx="4">
                  <c:v>04.12.2018</c:v>
                </c:pt>
                <c:pt idx="5">
                  <c:v>05.12.2018</c:v>
                </c:pt>
                <c:pt idx="6">
                  <c:v>06.12.2018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0E4-407F-A70E-0ACCA2BDCBC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Audi USA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30.11.2018</c:v>
                </c:pt>
                <c:pt idx="1">
                  <c:v>01.12.2018</c:v>
                </c:pt>
                <c:pt idx="2">
                  <c:v>02.12.2018</c:v>
                </c:pt>
                <c:pt idx="3">
                  <c:v>03.12.2018</c:v>
                </c:pt>
                <c:pt idx="4">
                  <c:v>04.12.2018</c:v>
                </c:pt>
                <c:pt idx="5">
                  <c:v>05.12.2018</c:v>
                </c:pt>
                <c:pt idx="6">
                  <c:v>06.12.2018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4770</c:v>
                </c:pt>
                <c:pt idx="1">
                  <c:v>2778</c:v>
                </c:pt>
                <c:pt idx="2">
                  <c:v>3399</c:v>
                </c:pt>
                <c:pt idx="3">
                  <c:v>2526</c:v>
                </c:pt>
                <c:pt idx="4">
                  <c:v>2242</c:v>
                </c:pt>
                <c:pt idx="5">
                  <c:v>0</c:v>
                </c:pt>
                <c:pt idx="6">
                  <c:v>1794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0E4-407F-A70E-0ACCA2BDCBC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quintly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30.11.2018</c:v>
                </c:pt>
                <c:pt idx="1">
                  <c:v>01.12.2018</c:v>
                </c:pt>
                <c:pt idx="2">
                  <c:v>02.12.2018</c:v>
                </c:pt>
                <c:pt idx="3">
                  <c:v>03.12.2018</c:v>
                </c:pt>
                <c:pt idx="4">
                  <c:v>04.12.2018</c:v>
                </c:pt>
                <c:pt idx="5">
                  <c:v>05.12.2018</c:v>
                </c:pt>
                <c:pt idx="6">
                  <c:v>06.12.2018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4</c:v>
                </c:pt>
                <c:pt idx="5">
                  <c:v>3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0E4-407F-A70E-0ACCA2BDCBC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Mercedes-Benz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30.11.2018</c:v>
                </c:pt>
                <c:pt idx="1">
                  <c:v>01.12.2018</c:v>
                </c:pt>
                <c:pt idx="2">
                  <c:v>02.12.2018</c:v>
                </c:pt>
                <c:pt idx="3">
                  <c:v>03.12.2018</c:v>
                </c:pt>
                <c:pt idx="4">
                  <c:v>04.12.2018</c:v>
                </c:pt>
                <c:pt idx="5">
                  <c:v>05.12.2018</c:v>
                </c:pt>
                <c:pt idx="6">
                  <c:v>06.12.2018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4285</c:v>
                </c:pt>
                <c:pt idx="1">
                  <c:v>3691</c:v>
                </c:pt>
                <c:pt idx="2">
                  <c:v>1262</c:v>
                </c:pt>
                <c:pt idx="3">
                  <c:v>2022</c:v>
                </c:pt>
                <c:pt idx="4">
                  <c:v>169007</c:v>
                </c:pt>
                <c:pt idx="5">
                  <c:v>2399</c:v>
                </c:pt>
                <c:pt idx="6">
                  <c:v>1481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0E4-407F-A70E-0ACCA2BDCBC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Groupe Renault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30.11.2018</c:v>
                </c:pt>
                <c:pt idx="1">
                  <c:v>01.12.2018</c:v>
                </c:pt>
                <c:pt idx="2">
                  <c:v>02.12.2018</c:v>
                </c:pt>
                <c:pt idx="3">
                  <c:v>03.12.2018</c:v>
                </c:pt>
                <c:pt idx="4">
                  <c:v>04.12.2018</c:v>
                </c:pt>
                <c:pt idx="5">
                  <c:v>05.12.2018</c:v>
                </c:pt>
                <c:pt idx="6">
                  <c:v>06.12.2018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</c:v>
                </c:pt>
                <c:pt idx="1">
                  <c:v>129</c:v>
                </c:pt>
                <c:pt idx="2">
                  <c:v>0</c:v>
                </c:pt>
                <c:pt idx="3">
                  <c:v>39</c:v>
                </c:pt>
                <c:pt idx="4">
                  <c:v>0</c:v>
                </c:pt>
                <c:pt idx="5">
                  <c:v>0</c:v>
                </c:pt>
                <c:pt idx="6">
                  <c:v>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30E4-407F-A70E-0ACCA2BDCB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0012640"/>
        <c:axId val="310015920"/>
      </c:lineChart>
      <c:catAx>
        <c:axId val="310012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015920"/>
        <c:crosses val="autoZero"/>
        <c:auto val="1"/>
        <c:lblAlgn val="ctr"/>
        <c:lblOffset val="100"/>
        <c:noMultiLvlLbl val="0"/>
      </c:catAx>
      <c:valAx>
        <c:axId val="310015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012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242D2-01EC-43F5-8736-515DDA62E2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9B547A7-2991-4975-931C-2C59CB92000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108285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6F2F8B-434B-4CA9-9EF0-4BE72B8859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30.11.2018 - 06.12.2018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5D86DF-BE7D-49A6-9B58-581E9B6A6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89800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Interactions Per Post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Interactions Per Post | All Pages</dc:title>
  <dc:creator>Administrator</dc:creator>
  <cp:lastModifiedBy>Administrator</cp:lastModifiedBy>
  <cp:revision>1</cp:revision>
  <dcterms:created xsi:type="dcterms:W3CDTF">2018-12-07T15:23:15Z</dcterms:created>
  <dcterms:modified xsi:type="dcterms:W3CDTF">2018-12-07T15:23:19Z</dcterms:modified>
</cp:coreProperties>
</file>