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2535</c:v>
                </c:pt>
                <c:pt idx="1">
                  <c:v>2664</c:v>
                </c:pt>
                <c:pt idx="2">
                  <c:v>2738</c:v>
                </c:pt>
                <c:pt idx="3">
                  <c:v>2977</c:v>
                </c:pt>
                <c:pt idx="4">
                  <c:v>6194</c:v>
                </c:pt>
                <c:pt idx="5">
                  <c:v>4514</c:v>
                </c:pt>
                <c:pt idx="6">
                  <c:v>2283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13-4BBE-B4B5-4AF55B4224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13-4BBE-B4B5-4AF55B4224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4770</c:v>
                </c:pt>
                <c:pt idx="1">
                  <c:v>2778</c:v>
                </c:pt>
                <c:pt idx="2">
                  <c:v>3399</c:v>
                </c:pt>
                <c:pt idx="3">
                  <c:v>2526</c:v>
                </c:pt>
                <c:pt idx="4">
                  <c:v>2242</c:v>
                </c:pt>
                <c:pt idx="5">
                  <c:v>0</c:v>
                </c:pt>
                <c:pt idx="6">
                  <c:v>1794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13-4BBE-B4B5-4AF55B4224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13-4BBE-B4B5-4AF55B4224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4285</c:v>
                </c:pt>
                <c:pt idx="1">
                  <c:v>3691</c:v>
                </c:pt>
                <c:pt idx="2">
                  <c:v>1262</c:v>
                </c:pt>
                <c:pt idx="3">
                  <c:v>2022</c:v>
                </c:pt>
                <c:pt idx="4">
                  <c:v>169007</c:v>
                </c:pt>
                <c:pt idx="5">
                  <c:v>2399</c:v>
                </c:pt>
                <c:pt idx="6">
                  <c:v>1481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13-4BBE-B4B5-4AF55B4224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Groupe Renault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129</c:v>
                </c:pt>
                <c:pt idx="2">
                  <c:v>0</c:v>
                </c:pt>
                <c:pt idx="3">
                  <c:v>39</c:v>
                </c:pt>
                <c:pt idx="4">
                  <c:v>0</c:v>
                </c:pt>
                <c:pt idx="5">
                  <c:v>0</c:v>
                </c:pt>
                <c:pt idx="6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913-4BBE-B4B5-4AF55B422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405160"/>
        <c:axId val="312500432"/>
      </c:lineChart>
      <c:catAx>
        <c:axId val="31140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00432"/>
        <c:crosses val="autoZero"/>
        <c:auto val="1"/>
        <c:lblAlgn val="ctr"/>
        <c:lblOffset val="100"/>
        <c:noMultiLvlLbl val="0"/>
      </c:catAx>
      <c:valAx>
        <c:axId val="31250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0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F3EA1-4468-4BDB-ADFF-F872016B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806D0B-C5B9-4633-B162-6D48374AA6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097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97D91-B4E1-482F-9328-E3A5A361D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06295-F68F-4EC6-A5A7-53412B5A4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660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All Pages</dc:title>
  <dc:creator>Administrator</dc:creator>
  <cp:lastModifiedBy>Administrator</cp:lastModifiedBy>
  <cp:revision>1</cp:revision>
  <dcterms:created xsi:type="dcterms:W3CDTF">2018-12-07T15:22:50Z</dcterms:created>
  <dcterms:modified xsi:type="dcterms:W3CDTF">2018-12-07T15:23:01Z</dcterms:modified>
</cp:coreProperties>
</file>