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BEBCC-1857-4B98-842B-0BA2D4A1D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DB89E-855D-41DC-A3C1-78BA697B3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864910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4389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5456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8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307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284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279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853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449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2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97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213688251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2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08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Groupe 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43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D1B76-D24F-478F-849A-C1FCF203D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04.11.2018 - 04.12.2018</a:t>
            </a:r>
          </a:p>
        </p:txBody>
      </p:sp>
    </p:spTree>
    <p:extLst>
      <p:ext uri="{BB962C8B-B14F-4D97-AF65-F5344CB8AC3E}">
        <p14:creationId xmlns:p14="http://schemas.microsoft.com/office/powerpoint/2010/main" val="2412428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2018-12-07T15:19:38Z</dcterms:created>
  <dcterms:modified xsi:type="dcterms:W3CDTF">2018-12-07T15:19:48Z</dcterms:modified>
</cp:coreProperties>
</file>